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4"/>
  </p:notesMasterIdLst>
  <p:sldIdLst>
    <p:sldId id="2561" r:id="rId5"/>
    <p:sldId id="2562" r:id="rId6"/>
    <p:sldId id="2563" r:id="rId7"/>
    <p:sldId id="2564" r:id="rId8"/>
    <p:sldId id="2576" r:id="rId9"/>
    <p:sldId id="2582" r:id="rId10"/>
    <p:sldId id="2577" r:id="rId11"/>
    <p:sldId id="2581" r:id="rId12"/>
    <p:sldId id="2566" r:id="rId13"/>
    <p:sldId id="2593" r:id="rId14"/>
    <p:sldId id="2584" r:id="rId15"/>
    <p:sldId id="2589" r:id="rId16"/>
    <p:sldId id="2585" r:id="rId17"/>
    <p:sldId id="2586" r:id="rId18"/>
    <p:sldId id="2587" r:id="rId19"/>
    <p:sldId id="2592" r:id="rId20"/>
    <p:sldId id="2590" r:id="rId21"/>
    <p:sldId id="2574" r:id="rId22"/>
    <p:sldId id="2591"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AFAF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32" autoAdjust="0"/>
    <p:restoredTop sz="88932" autoAdjust="0"/>
  </p:normalViewPr>
  <p:slideViewPr>
    <p:cSldViewPr snapToGrid="0">
      <p:cViewPr varScale="1">
        <p:scale>
          <a:sx n="60" d="100"/>
          <a:sy n="60" d="100"/>
        </p:scale>
        <p:origin x="420"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E20886F-DFE9-4338-A7B9-FC4E34068169}" type="datetimeFigureOut">
              <a:t>28/07/2026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3A6F156-416D-411A-BCD4-5B430581EDBE}" type="slidenum">
              <a:t>‹N°›</a:t>
            </a:fld>
            <a:endParaRPr lang="en-US"/>
          </a:p>
        </p:txBody>
      </p:sp>
    </p:spTree>
    <p:extLst>
      <p:ext uri="{BB962C8B-B14F-4D97-AF65-F5344CB8AC3E}">
        <p14:creationId xmlns:p14="http://schemas.microsoft.com/office/powerpoint/2010/main" val="31942129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Le contenu généré par l’IA peut être incorrect.
---
</a:t>
            </a:r>
          </a:p>
        </p:txBody>
      </p:sp>
      <p:sp>
        <p:nvSpPr>
          <p:cNvPr id="4" name="Slide Number Placeholder 3"/>
          <p:cNvSpPr>
            <a:spLocks noGrp="1"/>
          </p:cNvSpPr>
          <p:nvPr>
            <p:ph type="sldNum" sz="quarter" idx="5"/>
          </p:nvPr>
        </p:nvSpPr>
        <p:spPr/>
        <p:txBody>
          <a:bodyPr/>
          <a:lstStyle/>
          <a:p>
            <a:fld id="{BD412213-C049-408F-A3FC-3E2FE8A04785}" type="slidenum">
              <a:t>1</a:t>
            </a:fld>
            <a:endParaRPr lang="en-US"/>
          </a:p>
        </p:txBody>
      </p:sp>
    </p:spTree>
    <p:extLst>
      <p:ext uri="{BB962C8B-B14F-4D97-AF65-F5344CB8AC3E}">
        <p14:creationId xmlns:p14="http://schemas.microsoft.com/office/powerpoint/2010/main" val="27310947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F3A6F156-416D-411A-BCD4-5B430581EDBE}" type="slidenum">
              <a:rPr lang="fr-FR" smtClean="0"/>
              <a:t>13</a:t>
            </a:fld>
            <a:endParaRPr lang="fr-FR"/>
          </a:p>
        </p:txBody>
      </p:sp>
    </p:spTree>
    <p:extLst>
      <p:ext uri="{BB962C8B-B14F-4D97-AF65-F5344CB8AC3E}">
        <p14:creationId xmlns:p14="http://schemas.microsoft.com/office/powerpoint/2010/main" val="25963716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F3A6F156-416D-411A-BCD4-5B430581EDBE}" type="slidenum">
              <a:rPr lang="fr-FR" smtClean="0"/>
              <a:t>14</a:t>
            </a:fld>
            <a:endParaRPr lang="fr-FR"/>
          </a:p>
        </p:txBody>
      </p:sp>
    </p:spTree>
    <p:extLst>
      <p:ext uri="{BB962C8B-B14F-4D97-AF65-F5344CB8AC3E}">
        <p14:creationId xmlns:p14="http://schemas.microsoft.com/office/powerpoint/2010/main" val="40364726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dirty="0"/>
              <a:t>Sources </a:t>
            </a:r>
            <a:r>
              <a:rPr dirty="0" err="1"/>
              <a:t>complètes</a:t>
            </a:r>
            <a:r>
              <a:rPr dirty="0"/>
              <a:t> du </a:t>
            </a:r>
            <a:r>
              <a:rPr dirty="0" err="1"/>
              <a:t>visuel</a:t>
            </a:r>
            <a:r>
              <a:rPr dirty="0"/>
              <a:t> :</a:t>
            </a:r>
          </a:p>
          <a:p>
            <a:r>
              <a:rPr dirty="0"/>
              <a:t>[1] Arrieta O. et al. Association of nutritional status and serum albumin levels with development of toxicity in patients with advanced non-small cell lung cancer treated with paclitaxel-cisplatin chemotherapy: a prospective study. BMC Cancer. 2010;10:50. doi:10.1186/1471-2407-10-50.</a:t>
            </a:r>
          </a:p>
          <a:p>
            <a:r>
              <a:rPr dirty="0"/>
              <a:t>[2] Fan W. et al. The correlation between paclitaxel chemotoxicity and the plasma albumin level in cancer patients. J Clin Pharm Ther. 2022;47(12):2237-2244. doi:10.1111/jcpt.13798.</a:t>
            </a:r>
          </a:p>
          <a:p>
            <a:r>
              <a:rPr dirty="0"/>
              <a:t>[3] Hooker AC. et al. Population pharmacokinetic model for docetaxel in patients with varying degrees of liver function: incorporating CYP3A activity measurements. Clin </a:t>
            </a:r>
            <a:r>
              <a:rPr dirty="0" err="1"/>
              <a:t>Pharmacol</a:t>
            </a:r>
            <a:r>
              <a:rPr dirty="0"/>
              <a:t> Ther. 2008;84(1):111-118. doi:10.1038/sj.clpt.6100476.</a:t>
            </a:r>
          </a:p>
          <a:p>
            <a:r>
              <a:rPr dirty="0"/>
              <a:t>[4] FDA. Docetaxel Injection Prescribing Information. 2024.</a:t>
            </a:r>
          </a:p>
          <a:p>
            <a:r>
              <a:rPr dirty="0"/>
              <a:t>[5] Schaaf LJ. et al. Phase 1 and pharmacokinetic study of intravenous irinotecan in refractory solid tumor patients with hepatic dysfunction. Clin Cancer Res. 2006;12(12):3782-3791. doi:10.1158/1078-0432.CCR-05-2152.</a:t>
            </a:r>
          </a:p>
          <a:p>
            <a:r>
              <a:rPr dirty="0"/>
              <a:t>[6] Raymond E. et al. Dosage adjustment and pharmacokinetic profile of irinotecan in cancer patients with hepatic dysfunction. J Clin Oncol. 2002;20(21):4303-4312. doi:10.1200/JCO.2002.03.123.</a:t>
            </a:r>
          </a:p>
        </p:txBody>
      </p:sp>
      <p:sp>
        <p:nvSpPr>
          <p:cNvPr id="4" name="Slide Number Placeholder 3"/>
          <p:cNvSpPr>
            <a:spLocks noGrp="1"/>
          </p:cNvSpPr>
          <p:nvPr>
            <p:ph type="sldNum" sz="quarter" idx="5"/>
          </p:nvPr>
        </p:nvSpPr>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F3A6F156-416D-411A-BCD4-5B430581EDBE}" type="slidenum">
              <a:rPr lang="fr-FR" smtClean="0"/>
              <a:t>17</a:t>
            </a:fld>
            <a:endParaRPr lang="fr-FR"/>
          </a:p>
        </p:txBody>
      </p:sp>
    </p:spTree>
    <p:extLst>
      <p:ext uri="{BB962C8B-B14F-4D97-AF65-F5344CB8AC3E}">
        <p14:creationId xmlns:p14="http://schemas.microsoft.com/office/powerpoint/2010/main" val="26600922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Impact sur la validité des essais</a:t>
            </a:r>
          </a:p>
        </p:txBody>
      </p:sp>
      <p:sp>
        <p:nvSpPr>
          <p:cNvPr id="4" name="Slide Number Placeholder 3"/>
          <p:cNvSpPr>
            <a:spLocks noGrp="1"/>
          </p:cNvSpPr>
          <p:nvPr>
            <p:ph type="sldNum" sz="quarter" idx="5"/>
          </p:nvPr>
        </p:nvSpPr>
        <p:spPr/>
        <p:txBody>
          <a:bodyPr/>
          <a:lstStyle/>
          <a:p>
            <a:fld id="{BD412213-C049-408F-A3FC-3E2FE8A04785}" type="slidenum">
              <a:t>18</a:t>
            </a:fld>
            <a:endParaRPr lang="en-US"/>
          </a:p>
        </p:txBody>
      </p:sp>
    </p:spTree>
    <p:extLst>
      <p:ext uri="{BB962C8B-B14F-4D97-AF65-F5344CB8AC3E}">
        <p14:creationId xmlns:p14="http://schemas.microsoft.com/office/powerpoint/2010/main" val="33491511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L’absence de prise en compte du statut nutritionnel a des répercussions directes sur la validité des essais cliniques. Sur le plan de la validité interne, elle introduit des biais qui compromettent la relation causale entre l’intervention et les outcomes. Les résultats obtenus peuvent être attribués à tort au traitement étudié, alors qu’ils sont en partie liés à des facteurs non contrôlés comme la dénutrition. Sur le plan de la validité externe, la non-représentativité des populations étudiées pose également problème. En effet, les patients inclus dans les essais ne reflètent pas toujours la réalité clinique, où la dénutrition est fréquente. Cela limite la généralisation des résultats et leur applicabilité en pratique. Enfin, la reproductibilité des études peut être affectée, notamment si le statut nutritionnel varie d’une population à une autre sans être documenté. Ces éléments soulignent l’importance d’intégrer des variables nutritionnelles dans les protocoles de recherche afin d’améliorer la robustesse scientifique des essais et la pertinence des conclusions qui en découlent.</a:t>
            </a:r>
          </a:p>
        </p:txBody>
      </p:sp>
      <p:sp>
        <p:nvSpPr>
          <p:cNvPr id="4" name="Slide Number Placeholder 3"/>
          <p:cNvSpPr>
            <a:spLocks noGrp="1"/>
          </p:cNvSpPr>
          <p:nvPr>
            <p:ph type="sldNum" sz="quarter" idx="5"/>
          </p:nvPr>
        </p:nvSpPr>
        <p:spPr/>
        <p:txBody>
          <a:bodyPr/>
          <a:lstStyle/>
          <a:p>
            <a:fld id="{BD412213-C049-408F-A3FC-3E2FE8A04785}" type="slidenum">
              <a:t>19</a:t>
            </a:fld>
            <a:endParaRPr lang="en-US"/>
          </a:p>
        </p:txBody>
      </p:sp>
    </p:spTree>
    <p:extLst>
      <p:ext uri="{BB962C8B-B14F-4D97-AF65-F5344CB8AC3E}">
        <p14:creationId xmlns:p14="http://schemas.microsoft.com/office/powerpoint/2010/main" val="24549677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Storytelling clinique : une situation réelle</a:t>
            </a:r>
          </a:p>
        </p:txBody>
      </p:sp>
      <p:sp>
        <p:nvSpPr>
          <p:cNvPr id="4" name="Slide Number Placeholder 3"/>
          <p:cNvSpPr>
            <a:spLocks noGrp="1"/>
          </p:cNvSpPr>
          <p:nvPr>
            <p:ph type="sldNum" sz="quarter" idx="5"/>
          </p:nvPr>
        </p:nvSpPr>
        <p:spPr/>
        <p:txBody>
          <a:bodyPr/>
          <a:lstStyle/>
          <a:p>
            <a:fld id="{BD412213-C049-408F-A3FC-3E2FE8A04785}" type="slidenum">
              <a:t>2</a:t>
            </a:fld>
            <a:endParaRPr lang="en-US"/>
          </a:p>
        </p:txBody>
      </p:sp>
    </p:spTree>
    <p:extLst>
      <p:ext uri="{BB962C8B-B14F-4D97-AF65-F5344CB8AC3E}">
        <p14:creationId xmlns:p14="http://schemas.microsoft.com/office/powerpoint/2010/main" val="30767995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r>
              <a:rPr lang="en-US" dirty="0" err="1"/>
              <a:t>Imaginons</a:t>
            </a:r>
            <a:r>
              <a:rPr lang="en-US" dirty="0"/>
              <a:t> un patient </a:t>
            </a:r>
            <a:r>
              <a:rPr lang="en-US" dirty="0" err="1"/>
              <a:t>atteint</a:t>
            </a:r>
            <a:r>
              <a:rPr lang="en-US" dirty="0"/>
              <a:t> d’un cancer </a:t>
            </a:r>
            <a:r>
              <a:rPr lang="en-US" dirty="0" err="1"/>
              <a:t>traité</a:t>
            </a:r>
            <a:r>
              <a:rPr lang="en-US" dirty="0"/>
              <a:t> par </a:t>
            </a:r>
            <a:r>
              <a:rPr lang="en-US" dirty="0" err="1"/>
              <a:t>chimiothérapie</a:t>
            </a:r>
            <a:r>
              <a:rPr lang="en-US" dirty="0"/>
              <a:t> dans le cadre d’un </a:t>
            </a:r>
            <a:r>
              <a:rPr lang="en-US" dirty="0" err="1"/>
              <a:t>essai</a:t>
            </a:r>
            <a:r>
              <a:rPr lang="en-US" dirty="0"/>
              <a:t> </a:t>
            </a:r>
            <a:r>
              <a:rPr lang="en-US" dirty="0" err="1"/>
              <a:t>clinique</a:t>
            </a:r>
            <a:r>
              <a:rPr lang="en-US" dirty="0"/>
              <a:t>. Ce patient </a:t>
            </a:r>
            <a:r>
              <a:rPr lang="en-US" dirty="0" err="1"/>
              <a:t>débute</a:t>
            </a:r>
            <a:r>
              <a:rPr lang="en-US" dirty="0"/>
              <a:t> le </a:t>
            </a:r>
            <a:r>
              <a:rPr lang="en-US" dirty="0" err="1"/>
              <a:t>traitement</a:t>
            </a:r>
            <a:r>
              <a:rPr lang="en-US" dirty="0"/>
              <a:t> avec un état </a:t>
            </a:r>
            <a:r>
              <a:rPr lang="en-US" dirty="0" err="1"/>
              <a:t>général</a:t>
            </a:r>
            <a:r>
              <a:rPr lang="en-US" dirty="0"/>
              <a:t> correct, </a:t>
            </a:r>
            <a:r>
              <a:rPr lang="en-US" dirty="0" err="1"/>
              <a:t>mais</a:t>
            </a:r>
            <a:r>
              <a:rPr lang="en-US" dirty="0"/>
              <a:t> au fil des </a:t>
            </a:r>
            <a:r>
              <a:rPr lang="en-US" dirty="0" err="1"/>
              <a:t>semaines</a:t>
            </a:r>
            <a:r>
              <a:rPr lang="en-US" dirty="0"/>
              <a:t>, il </a:t>
            </a:r>
            <a:r>
              <a:rPr lang="en-US" dirty="0" err="1"/>
              <a:t>présente</a:t>
            </a:r>
            <a:r>
              <a:rPr lang="en-US" dirty="0"/>
              <a:t> </a:t>
            </a:r>
            <a:r>
              <a:rPr lang="en-US" dirty="0" err="1"/>
              <a:t>une</a:t>
            </a:r>
            <a:r>
              <a:rPr lang="en-US" dirty="0"/>
              <a:t> </a:t>
            </a:r>
            <a:r>
              <a:rPr lang="en-US" dirty="0" err="1"/>
              <a:t>perte</a:t>
            </a:r>
            <a:r>
              <a:rPr lang="en-US" dirty="0"/>
              <a:t> de </a:t>
            </a:r>
            <a:r>
              <a:rPr lang="en-US" dirty="0" err="1"/>
              <a:t>poids</a:t>
            </a:r>
            <a:r>
              <a:rPr lang="en-US" dirty="0"/>
              <a:t> significative de 10 % </a:t>
            </a:r>
            <a:r>
              <a:rPr lang="en-US" dirty="0" err="1"/>
              <a:t>en</a:t>
            </a:r>
            <a:r>
              <a:rPr lang="en-US" dirty="0"/>
              <a:t> trois </a:t>
            </a:r>
            <a:r>
              <a:rPr lang="en-US" dirty="0" err="1"/>
              <a:t>mois</a:t>
            </a:r>
            <a:r>
              <a:rPr lang="en-US" dirty="0"/>
              <a:t>, </a:t>
            </a:r>
            <a:r>
              <a:rPr lang="en-US" dirty="0" err="1"/>
              <a:t>associée</a:t>
            </a:r>
            <a:r>
              <a:rPr lang="en-US" dirty="0"/>
              <a:t> à </a:t>
            </a:r>
            <a:r>
              <a:rPr lang="en-US" dirty="0" err="1"/>
              <a:t>une</a:t>
            </a:r>
            <a:r>
              <a:rPr lang="en-US" dirty="0"/>
              <a:t> fatigue intense, </a:t>
            </a:r>
            <a:r>
              <a:rPr lang="en-US" dirty="0" err="1"/>
              <a:t>une</a:t>
            </a:r>
            <a:r>
              <a:rPr lang="en-US" dirty="0"/>
              <a:t> diminution de la masse </a:t>
            </a:r>
            <a:r>
              <a:rPr lang="en-US" dirty="0" err="1"/>
              <a:t>musculaire</a:t>
            </a:r>
            <a:r>
              <a:rPr lang="en-US" dirty="0"/>
              <a:t> et </a:t>
            </a:r>
            <a:r>
              <a:rPr lang="en-US" dirty="0" err="1"/>
              <a:t>une</a:t>
            </a:r>
            <a:r>
              <a:rPr lang="en-US" dirty="0"/>
              <a:t> augmentation des </a:t>
            </a:r>
            <a:r>
              <a:rPr lang="en-US" dirty="0" err="1"/>
              <a:t>effets</a:t>
            </a:r>
            <a:r>
              <a:rPr lang="en-US" dirty="0"/>
              <a:t> </a:t>
            </a:r>
            <a:r>
              <a:rPr lang="en-US" dirty="0" err="1"/>
              <a:t>indésirables</a:t>
            </a:r>
            <a:r>
              <a:rPr lang="en-US" dirty="0"/>
              <a:t>. </a:t>
            </a:r>
            <a:r>
              <a:rPr lang="en-US" dirty="0" err="1"/>
              <a:t>Progressivement</a:t>
            </a:r>
            <a:r>
              <a:rPr lang="en-US" dirty="0"/>
              <a:t>, la </a:t>
            </a:r>
            <a:r>
              <a:rPr lang="en-US" dirty="0" err="1"/>
              <a:t>tolérance</a:t>
            </a:r>
            <a:r>
              <a:rPr lang="en-US" dirty="0"/>
              <a:t> au </a:t>
            </a:r>
            <a:r>
              <a:rPr lang="en-US" dirty="0" err="1"/>
              <a:t>traitement</a:t>
            </a:r>
            <a:r>
              <a:rPr lang="en-US" dirty="0"/>
              <a:t> </a:t>
            </a:r>
            <a:r>
              <a:rPr lang="en-US" dirty="0" err="1"/>
              <a:t>diminue</a:t>
            </a:r>
            <a:r>
              <a:rPr lang="en-US" dirty="0"/>
              <a:t>, </a:t>
            </a:r>
            <a:r>
              <a:rPr lang="en-US" dirty="0" err="1"/>
              <a:t>conduisant</a:t>
            </a:r>
            <a:r>
              <a:rPr lang="en-US" dirty="0"/>
              <a:t> à des </a:t>
            </a:r>
            <a:r>
              <a:rPr lang="en-US" dirty="0" err="1"/>
              <a:t>réductions</a:t>
            </a:r>
            <a:r>
              <a:rPr lang="en-US" dirty="0"/>
              <a:t> de doses, </a:t>
            </a:r>
            <a:r>
              <a:rPr lang="en-US" dirty="0" err="1"/>
              <a:t>voire</a:t>
            </a:r>
            <a:r>
              <a:rPr lang="en-US" dirty="0"/>
              <a:t> à un </a:t>
            </a:r>
            <a:r>
              <a:rPr lang="en-US" dirty="0" err="1"/>
              <a:t>arrêt</a:t>
            </a:r>
            <a:r>
              <a:rPr lang="en-US" dirty="0"/>
              <a:t> </a:t>
            </a:r>
            <a:r>
              <a:rPr lang="en-US" dirty="0" err="1"/>
              <a:t>prématuré</a:t>
            </a:r>
            <a:r>
              <a:rPr lang="en-US" dirty="0"/>
              <a:t> du </a:t>
            </a:r>
            <a:r>
              <a:rPr lang="en-US" dirty="0" err="1"/>
              <a:t>protocole</a:t>
            </a:r>
            <a:r>
              <a:rPr lang="en-US" dirty="0"/>
              <a:t>. Dans </a:t>
            </a:r>
            <a:r>
              <a:rPr lang="en-US" dirty="0" err="1"/>
              <a:t>ce</a:t>
            </a:r>
            <a:r>
              <a:rPr lang="en-US" dirty="0"/>
              <a:t> </a:t>
            </a:r>
            <a:r>
              <a:rPr lang="en-US" dirty="0" err="1"/>
              <a:t>contexte</a:t>
            </a:r>
            <a:r>
              <a:rPr lang="en-US" dirty="0"/>
              <a:t>, </a:t>
            </a:r>
            <a:r>
              <a:rPr lang="en-US" dirty="0" err="1"/>
              <a:t>une</a:t>
            </a:r>
            <a:r>
              <a:rPr lang="en-US" dirty="0"/>
              <a:t> question </a:t>
            </a:r>
            <a:r>
              <a:rPr lang="en-US" dirty="0" err="1"/>
              <a:t>méthodologique</a:t>
            </a:r>
            <a:r>
              <a:rPr lang="en-US" dirty="0"/>
              <a:t> </a:t>
            </a:r>
            <a:r>
              <a:rPr lang="en-US" dirty="0" err="1"/>
              <a:t>clé</a:t>
            </a:r>
            <a:r>
              <a:rPr lang="en-US" dirty="0"/>
              <a:t> se pose pour les </a:t>
            </a:r>
            <a:r>
              <a:rPr lang="en-US" dirty="0" err="1"/>
              <a:t>investigateurs</a:t>
            </a:r>
            <a:r>
              <a:rPr lang="en-US" dirty="0"/>
              <a:t> et les </a:t>
            </a:r>
            <a:r>
              <a:rPr lang="en-US" dirty="0" err="1"/>
              <a:t>membres</a:t>
            </a:r>
            <a:r>
              <a:rPr lang="en-US" dirty="0"/>
              <a:t> du CPP : observe-t-on un manque </a:t>
            </a:r>
            <a:r>
              <a:rPr lang="en-US" dirty="0" err="1"/>
              <a:t>d’efficacité</a:t>
            </a:r>
            <a:r>
              <a:rPr lang="en-US" dirty="0"/>
              <a:t> du </a:t>
            </a:r>
            <a:r>
              <a:rPr lang="en-US" dirty="0" err="1"/>
              <a:t>traitement</a:t>
            </a:r>
            <a:r>
              <a:rPr lang="en-US" dirty="0"/>
              <a:t> </a:t>
            </a:r>
            <a:r>
              <a:rPr lang="en-US" dirty="0" err="1"/>
              <a:t>ou</a:t>
            </a:r>
            <a:r>
              <a:rPr lang="en-US" dirty="0"/>
              <a:t> bien les </a:t>
            </a:r>
            <a:r>
              <a:rPr lang="en-US" dirty="0" err="1"/>
              <a:t>conséquences</a:t>
            </a:r>
            <a:r>
              <a:rPr lang="en-US" dirty="0"/>
              <a:t> </a:t>
            </a:r>
            <a:r>
              <a:rPr lang="en-US" dirty="0" err="1"/>
              <a:t>d’une</a:t>
            </a:r>
            <a:r>
              <a:rPr lang="en-US" dirty="0"/>
              <a:t> </a:t>
            </a:r>
            <a:r>
              <a:rPr lang="en-US" dirty="0" err="1"/>
              <a:t>dénutrition</a:t>
            </a:r>
            <a:r>
              <a:rPr lang="en-US" dirty="0"/>
              <a:t> non </a:t>
            </a:r>
            <a:r>
              <a:rPr lang="en-US" dirty="0" err="1"/>
              <a:t>prise</a:t>
            </a:r>
            <a:r>
              <a:rPr lang="en-US" dirty="0"/>
              <a:t> </a:t>
            </a:r>
            <a:r>
              <a:rPr lang="en-US" dirty="0" err="1"/>
              <a:t>en</a:t>
            </a:r>
            <a:r>
              <a:rPr lang="en-US" dirty="0"/>
              <a:t> compte ? Cet </a:t>
            </a:r>
            <a:r>
              <a:rPr lang="en-US" dirty="0" err="1"/>
              <a:t>exemple</a:t>
            </a:r>
            <a:r>
              <a:rPr lang="en-US" dirty="0"/>
              <a:t> </a:t>
            </a:r>
            <a:r>
              <a:rPr lang="en-US" dirty="0" err="1"/>
              <a:t>illustre</a:t>
            </a:r>
            <a:r>
              <a:rPr lang="en-US" dirty="0"/>
              <a:t> le </a:t>
            </a:r>
            <a:r>
              <a:rPr lang="en-US" dirty="0" err="1"/>
              <a:t>cœur</a:t>
            </a:r>
            <a:r>
              <a:rPr lang="en-US" dirty="0"/>
              <a:t> du </a:t>
            </a:r>
            <a:r>
              <a:rPr lang="en-US" dirty="0" err="1"/>
              <a:t>problème</a:t>
            </a:r>
            <a:r>
              <a:rPr lang="en-US" dirty="0"/>
              <a:t> </a:t>
            </a:r>
            <a:r>
              <a:rPr lang="en-US" dirty="0" err="1"/>
              <a:t>en</a:t>
            </a:r>
            <a:r>
              <a:rPr lang="en-US" dirty="0"/>
              <a:t> recherche </a:t>
            </a:r>
            <a:r>
              <a:rPr lang="en-US" dirty="0" err="1"/>
              <a:t>clinique</a:t>
            </a:r>
            <a:r>
              <a:rPr lang="en-US" dirty="0"/>
              <a:t> : </a:t>
            </a:r>
            <a:r>
              <a:rPr lang="en-US" dirty="0" err="1"/>
              <a:t>l’absence</a:t>
            </a:r>
            <a:r>
              <a:rPr lang="en-US" dirty="0"/>
              <a:t> </a:t>
            </a:r>
            <a:r>
              <a:rPr lang="en-US" dirty="0" err="1"/>
              <a:t>d’évaluation</a:t>
            </a:r>
            <a:r>
              <a:rPr lang="en-US" dirty="0"/>
              <a:t> </a:t>
            </a:r>
            <a:r>
              <a:rPr lang="en-US" dirty="0" err="1"/>
              <a:t>nutritionnelle</a:t>
            </a:r>
            <a:r>
              <a:rPr lang="en-US" dirty="0"/>
              <a:t> </a:t>
            </a:r>
            <a:r>
              <a:rPr lang="en-US" dirty="0" err="1"/>
              <a:t>peut</a:t>
            </a:r>
            <a:r>
              <a:rPr lang="en-US" dirty="0"/>
              <a:t> </a:t>
            </a:r>
            <a:r>
              <a:rPr lang="en-US" dirty="0" err="1"/>
              <a:t>conduire</a:t>
            </a:r>
            <a:r>
              <a:rPr lang="en-US" dirty="0"/>
              <a:t> à des </a:t>
            </a:r>
            <a:r>
              <a:rPr lang="en-US" dirty="0" err="1"/>
              <a:t>interprétations</a:t>
            </a:r>
            <a:r>
              <a:rPr lang="en-US" dirty="0"/>
              <a:t> </a:t>
            </a:r>
            <a:r>
              <a:rPr lang="en-US" dirty="0" err="1"/>
              <a:t>erronées</a:t>
            </a:r>
            <a:r>
              <a:rPr lang="en-US" dirty="0"/>
              <a:t>. Il </a:t>
            </a:r>
            <a:r>
              <a:rPr lang="en-US" dirty="0" err="1"/>
              <a:t>s’agit</a:t>
            </a:r>
            <a:r>
              <a:rPr lang="en-US" dirty="0"/>
              <a:t> </a:t>
            </a:r>
            <a:r>
              <a:rPr lang="en-US" dirty="0" err="1"/>
              <a:t>d’une</a:t>
            </a:r>
            <a:r>
              <a:rPr lang="en-US" dirty="0"/>
              <a:t> situation </a:t>
            </a:r>
            <a:r>
              <a:rPr lang="en-US" dirty="0" err="1"/>
              <a:t>fréquente</a:t>
            </a:r>
            <a:r>
              <a:rPr lang="en-US" dirty="0"/>
              <a:t>, </a:t>
            </a:r>
            <a:r>
              <a:rPr lang="en-US" dirty="0" err="1"/>
              <a:t>particulièrement</a:t>
            </a:r>
            <a:r>
              <a:rPr lang="en-US" dirty="0"/>
              <a:t> </a:t>
            </a:r>
            <a:r>
              <a:rPr lang="en-US" dirty="0" err="1"/>
              <a:t>en</a:t>
            </a:r>
            <a:r>
              <a:rPr lang="en-US" dirty="0"/>
              <a:t> </a:t>
            </a:r>
            <a:r>
              <a:rPr lang="en-US" dirty="0" err="1"/>
              <a:t>oncologie</a:t>
            </a:r>
            <a:r>
              <a:rPr lang="en-US" dirty="0"/>
              <a:t> et dans les pathologies chroniques, </a:t>
            </a:r>
            <a:r>
              <a:rPr lang="en-US" dirty="0" err="1"/>
              <a:t>où</a:t>
            </a:r>
            <a:r>
              <a:rPr lang="en-US" dirty="0"/>
              <a:t> la </a:t>
            </a:r>
            <a:r>
              <a:rPr lang="en-US" dirty="0" err="1"/>
              <a:t>dénutrition</a:t>
            </a:r>
            <a:r>
              <a:rPr lang="en-US" dirty="0"/>
              <a:t> est </a:t>
            </a:r>
            <a:r>
              <a:rPr lang="en-US" dirty="0" err="1"/>
              <a:t>souvent</a:t>
            </a:r>
            <a:r>
              <a:rPr lang="en-US" dirty="0"/>
              <a:t> progressive, </a:t>
            </a:r>
            <a:r>
              <a:rPr lang="en-US" dirty="0" err="1"/>
              <a:t>silencieuse</a:t>
            </a:r>
            <a:r>
              <a:rPr lang="en-US" dirty="0"/>
              <a:t> et sous-</a:t>
            </a:r>
            <a:r>
              <a:rPr lang="en-US" dirty="0" err="1"/>
              <a:t>diagnostiquée</a:t>
            </a:r>
            <a:r>
              <a:rPr lang="en-US" dirty="0"/>
              <a:t>. </a:t>
            </a:r>
            <a:r>
              <a:rPr lang="en-US" dirty="0" err="1"/>
              <a:t>Dès</a:t>
            </a:r>
            <a:r>
              <a:rPr lang="en-US" dirty="0"/>
              <a:t> </a:t>
            </a:r>
            <a:r>
              <a:rPr lang="en-US" dirty="0" err="1"/>
              <a:t>lors</a:t>
            </a:r>
            <a:r>
              <a:rPr lang="en-US" dirty="0"/>
              <a:t>, ignorer </a:t>
            </a:r>
            <a:r>
              <a:rPr lang="en-US" dirty="0" err="1"/>
              <a:t>ce</a:t>
            </a:r>
            <a:r>
              <a:rPr lang="en-US" dirty="0"/>
              <a:t> </a:t>
            </a:r>
            <a:r>
              <a:rPr lang="en-US" dirty="0" err="1"/>
              <a:t>paramètre</a:t>
            </a:r>
            <a:r>
              <a:rPr lang="en-US" dirty="0"/>
              <a:t> </a:t>
            </a:r>
            <a:r>
              <a:rPr lang="en-US" dirty="0" err="1"/>
              <a:t>revient</a:t>
            </a:r>
            <a:r>
              <a:rPr lang="en-US" dirty="0"/>
              <a:t> à </a:t>
            </a:r>
            <a:r>
              <a:rPr lang="en-US" dirty="0" err="1"/>
              <a:t>introduire</a:t>
            </a:r>
            <a:r>
              <a:rPr lang="en-US" dirty="0"/>
              <a:t> un </a:t>
            </a:r>
            <a:r>
              <a:rPr lang="en-US" dirty="0" err="1"/>
              <a:t>biais</a:t>
            </a:r>
            <a:r>
              <a:rPr lang="en-US" dirty="0"/>
              <a:t> </a:t>
            </a:r>
            <a:r>
              <a:rPr lang="en-US" dirty="0" err="1"/>
              <a:t>majeur</a:t>
            </a:r>
            <a:r>
              <a:rPr lang="en-US" dirty="0"/>
              <a:t> dans </a:t>
            </a:r>
            <a:r>
              <a:rPr lang="en-US" dirty="0" err="1"/>
              <a:t>l’évaluation</a:t>
            </a:r>
            <a:r>
              <a:rPr lang="en-US" dirty="0"/>
              <a:t> des </a:t>
            </a:r>
            <a:r>
              <a:rPr lang="en-US" dirty="0" err="1"/>
              <a:t>résultats</a:t>
            </a:r>
            <a:r>
              <a:rPr lang="en-US" dirty="0"/>
              <a:t>. Ce storytelling </a:t>
            </a:r>
            <a:r>
              <a:rPr lang="en-US" dirty="0" err="1"/>
              <a:t>permet</a:t>
            </a:r>
            <a:r>
              <a:rPr lang="en-US" dirty="0"/>
              <a:t> </a:t>
            </a:r>
            <a:r>
              <a:rPr lang="en-US" dirty="0" err="1"/>
              <a:t>d’introduire</a:t>
            </a:r>
            <a:r>
              <a:rPr lang="en-US" dirty="0"/>
              <a:t> </a:t>
            </a:r>
            <a:r>
              <a:rPr lang="en-US" dirty="0" err="1"/>
              <a:t>une</a:t>
            </a:r>
            <a:r>
              <a:rPr lang="en-US" dirty="0"/>
              <a:t> </a:t>
            </a:r>
            <a:r>
              <a:rPr lang="en-US" dirty="0" err="1"/>
              <a:t>réflexion</a:t>
            </a:r>
            <a:r>
              <a:rPr lang="en-US" dirty="0"/>
              <a:t> </a:t>
            </a:r>
            <a:r>
              <a:rPr lang="en-US" dirty="0" err="1"/>
              <a:t>essentielle</a:t>
            </a:r>
            <a:r>
              <a:rPr lang="en-US" dirty="0"/>
              <a:t> pour les CPP : la </a:t>
            </a:r>
            <a:r>
              <a:rPr lang="en-US" dirty="0" err="1"/>
              <a:t>validité</a:t>
            </a:r>
            <a:r>
              <a:rPr lang="en-US" dirty="0"/>
              <a:t> des </a:t>
            </a:r>
            <a:r>
              <a:rPr lang="en-US" dirty="0" err="1"/>
              <a:t>essais</a:t>
            </a:r>
            <a:r>
              <a:rPr lang="en-US" dirty="0"/>
              <a:t> </a:t>
            </a:r>
            <a:r>
              <a:rPr lang="en-US" dirty="0" err="1"/>
              <a:t>dépend</a:t>
            </a:r>
            <a:r>
              <a:rPr lang="en-US" dirty="0"/>
              <a:t> non </a:t>
            </a:r>
            <a:r>
              <a:rPr lang="en-US" dirty="0" err="1"/>
              <a:t>seulement</a:t>
            </a:r>
            <a:r>
              <a:rPr lang="en-US" dirty="0"/>
              <a:t> de la </a:t>
            </a:r>
            <a:r>
              <a:rPr lang="en-US" dirty="0" err="1"/>
              <a:t>qualité</a:t>
            </a:r>
            <a:r>
              <a:rPr lang="en-US" dirty="0"/>
              <a:t> du design </a:t>
            </a:r>
            <a:r>
              <a:rPr lang="en-US" dirty="0" err="1"/>
              <a:t>expérimental</a:t>
            </a:r>
            <a:r>
              <a:rPr lang="en-US" dirty="0"/>
              <a:t>, </a:t>
            </a:r>
            <a:r>
              <a:rPr lang="en-US" dirty="0" err="1"/>
              <a:t>mais</a:t>
            </a:r>
            <a:r>
              <a:rPr lang="en-US" dirty="0"/>
              <a:t> </a:t>
            </a:r>
            <a:r>
              <a:rPr lang="en-US" dirty="0" err="1"/>
              <a:t>aussi</a:t>
            </a:r>
            <a:r>
              <a:rPr lang="en-US" dirty="0"/>
              <a:t> de la </a:t>
            </a:r>
            <a:r>
              <a:rPr lang="en-US" dirty="0" err="1"/>
              <a:t>prise</a:t>
            </a:r>
            <a:r>
              <a:rPr lang="en-US" dirty="0"/>
              <a:t> </a:t>
            </a:r>
            <a:r>
              <a:rPr lang="en-US" dirty="0" err="1"/>
              <a:t>en</a:t>
            </a:r>
            <a:r>
              <a:rPr lang="en-US" dirty="0"/>
              <a:t> compte des </a:t>
            </a:r>
            <a:r>
              <a:rPr lang="en-US" dirty="0" err="1"/>
              <a:t>facteurs</a:t>
            </a:r>
            <a:r>
              <a:rPr lang="en-US" dirty="0"/>
              <a:t> </a:t>
            </a:r>
            <a:r>
              <a:rPr lang="en-US" dirty="0" err="1"/>
              <a:t>cliniques</a:t>
            </a:r>
            <a:r>
              <a:rPr lang="en-US" dirty="0"/>
              <a:t> </a:t>
            </a:r>
            <a:r>
              <a:rPr lang="en-US" dirty="0" err="1"/>
              <a:t>influençant</a:t>
            </a:r>
            <a:r>
              <a:rPr lang="en-US" dirty="0"/>
              <a:t> les </a:t>
            </a:r>
            <a:r>
              <a:rPr lang="en-US" dirty="0" err="1"/>
              <a:t>résultats</a:t>
            </a:r>
            <a:r>
              <a:rPr lang="en-US" dirty="0"/>
              <a:t>, </a:t>
            </a:r>
            <a:r>
              <a:rPr lang="en-US" dirty="0" err="1"/>
              <a:t>parmi</a:t>
            </a:r>
            <a:r>
              <a:rPr lang="en-US" dirty="0"/>
              <a:t> </a:t>
            </a:r>
            <a:r>
              <a:rPr lang="en-US" dirty="0" err="1"/>
              <a:t>lesquels</a:t>
            </a:r>
            <a:r>
              <a:rPr lang="en-US" dirty="0"/>
              <a:t> le </a:t>
            </a:r>
            <a:r>
              <a:rPr lang="en-US" dirty="0" err="1"/>
              <a:t>statut</a:t>
            </a:r>
            <a:r>
              <a:rPr lang="en-US" dirty="0"/>
              <a:t> </a:t>
            </a:r>
            <a:r>
              <a:rPr lang="en-US" dirty="0" err="1"/>
              <a:t>nutritionnel</a:t>
            </a:r>
            <a:r>
              <a:rPr lang="en-US" dirty="0"/>
              <a:t> </a:t>
            </a:r>
            <a:r>
              <a:rPr lang="en-US" dirty="0" err="1"/>
              <a:t>joue</a:t>
            </a:r>
            <a:r>
              <a:rPr lang="en-US" dirty="0"/>
              <a:t> un </a:t>
            </a:r>
            <a:r>
              <a:rPr lang="en-US" dirty="0" err="1"/>
              <a:t>rôle</a:t>
            </a:r>
            <a:r>
              <a:rPr lang="en-US" dirty="0"/>
              <a:t> </a:t>
            </a:r>
            <a:r>
              <a:rPr lang="en-US" dirty="0" err="1"/>
              <a:t>déterminant</a:t>
            </a:r>
            <a:r>
              <a:rPr lang="en-US" dirty="0"/>
              <a:t>.</a:t>
            </a:r>
          </a:p>
        </p:txBody>
      </p:sp>
      <p:sp>
        <p:nvSpPr>
          <p:cNvPr id="4" name="Slide Number Placeholder 3"/>
          <p:cNvSpPr>
            <a:spLocks noGrp="1"/>
          </p:cNvSpPr>
          <p:nvPr>
            <p:ph type="sldNum" sz="quarter" idx="5"/>
          </p:nvPr>
        </p:nvSpPr>
        <p:spPr/>
        <p:txBody>
          <a:bodyPr/>
          <a:lstStyle/>
          <a:p>
            <a:fld id="{BD412213-C049-408F-A3FC-3E2FE8A04785}" type="slidenum">
              <a:t>3</a:t>
            </a:fld>
            <a:endParaRPr lang="en-US"/>
          </a:p>
        </p:txBody>
      </p:sp>
    </p:spTree>
    <p:extLst>
      <p:ext uri="{BB962C8B-B14F-4D97-AF65-F5344CB8AC3E}">
        <p14:creationId xmlns:p14="http://schemas.microsoft.com/office/powerpoint/2010/main" val="11130985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Dénutrition, sarcopénie et obésité sarcopénique</a:t>
            </a:r>
          </a:p>
        </p:txBody>
      </p:sp>
      <p:sp>
        <p:nvSpPr>
          <p:cNvPr id="4" name="Slide Number Placeholder 3"/>
          <p:cNvSpPr>
            <a:spLocks noGrp="1"/>
          </p:cNvSpPr>
          <p:nvPr>
            <p:ph type="sldNum" sz="quarter" idx="5"/>
          </p:nvPr>
        </p:nvSpPr>
        <p:spPr/>
        <p:txBody>
          <a:bodyPr/>
          <a:lstStyle/>
          <a:p>
            <a:fld id="{BD412213-C049-408F-A3FC-3E2FE8A04785}" type="slidenum">
              <a:t>4</a:t>
            </a:fld>
            <a:endParaRPr lang="en-US"/>
          </a:p>
        </p:txBody>
      </p:sp>
    </p:spTree>
    <p:extLst>
      <p:ext uri="{BB962C8B-B14F-4D97-AF65-F5344CB8AC3E}">
        <p14:creationId xmlns:p14="http://schemas.microsoft.com/office/powerpoint/2010/main" val="39819629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F3A6F156-416D-411A-BCD4-5B430581EDBE}" type="slidenum">
              <a:rPr lang="fr-FR" smtClean="0"/>
              <a:t>8</a:t>
            </a:fld>
            <a:endParaRPr lang="fr-FR"/>
          </a:p>
        </p:txBody>
      </p:sp>
    </p:spTree>
    <p:extLst>
      <p:ext uri="{BB962C8B-B14F-4D97-AF65-F5344CB8AC3E}">
        <p14:creationId xmlns:p14="http://schemas.microsoft.com/office/powerpoint/2010/main" val="19010339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Conséquences</a:t>
            </a:r>
            <a:r>
              <a:rPr lang="en-US" dirty="0"/>
              <a:t> sur les patients et les </a:t>
            </a:r>
            <a:r>
              <a:rPr lang="en-US" dirty="0" err="1"/>
              <a:t>traitements</a:t>
            </a:r>
            <a:endParaRPr lang="en-US" dirty="0"/>
          </a:p>
        </p:txBody>
      </p:sp>
      <p:sp>
        <p:nvSpPr>
          <p:cNvPr id="4" name="Slide Number Placeholder 3"/>
          <p:cNvSpPr>
            <a:spLocks noGrp="1"/>
          </p:cNvSpPr>
          <p:nvPr>
            <p:ph type="sldNum" sz="quarter" idx="5"/>
          </p:nvPr>
        </p:nvSpPr>
        <p:spPr/>
        <p:txBody>
          <a:bodyPr/>
          <a:lstStyle/>
          <a:p>
            <a:fld id="{BD412213-C049-408F-A3FC-3E2FE8A04785}" type="slidenum">
              <a:t>9</a:t>
            </a:fld>
            <a:endParaRPr lang="en-US"/>
          </a:p>
        </p:txBody>
      </p:sp>
    </p:spTree>
    <p:extLst>
      <p:ext uri="{BB962C8B-B14F-4D97-AF65-F5344CB8AC3E}">
        <p14:creationId xmlns:p14="http://schemas.microsoft.com/office/powerpoint/2010/main" val="37505493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dirty="0"/>
              <a:t>Sources </a:t>
            </a:r>
            <a:r>
              <a:rPr dirty="0" err="1"/>
              <a:t>complètes</a:t>
            </a:r>
            <a:r>
              <a:rPr dirty="0"/>
              <a:t> du </a:t>
            </a:r>
            <a:r>
              <a:rPr dirty="0" err="1"/>
              <a:t>visuel</a:t>
            </a:r>
            <a:r>
              <a:rPr dirty="0"/>
              <a:t> :</a:t>
            </a:r>
          </a:p>
          <a:p>
            <a:r>
              <a:rPr dirty="0"/>
              <a:t>[1] Zhang J, Xu W, Zhang H, Fan Y. Association between risk of malnutrition defined by patient-generated subjective global assessment and adverse outcomes in patients with cancer: a systematic review and meta-analysis. Public Health Nutrition. 2024;27:e105. doi:10.1017/S1368980024000788. </a:t>
            </a:r>
            <a:r>
              <a:rPr dirty="0" err="1"/>
              <a:t>Effets</a:t>
            </a:r>
            <a:r>
              <a:rPr dirty="0"/>
              <a:t> </a:t>
            </a:r>
            <a:r>
              <a:rPr dirty="0" err="1"/>
              <a:t>utilisés</a:t>
            </a:r>
            <a:r>
              <a:rPr dirty="0"/>
              <a:t> : OS HR </a:t>
            </a:r>
            <a:r>
              <a:rPr dirty="0" err="1"/>
              <a:t>ajusté</a:t>
            </a:r>
            <a:r>
              <a:rPr dirty="0"/>
              <a:t> 1,98 pour </a:t>
            </a:r>
            <a:r>
              <a:rPr dirty="0" err="1"/>
              <a:t>risque</a:t>
            </a:r>
            <a:r>
              <a:rPr dirty="0"/>
              <a:t> PG-SGA </a:t>
            </a:r>
            <a:r>
              <a:rPr dirty="0" err="1"/>
              <a:t>modéré</a:t>
            </a:r>
            <a:r>
              <a:rPr dirty="0"/>
              <a:t>/</a:t>
            </a:r>
            <a:r>
              <a:rPr dirty="0" err="1"/>
              <a:t>élevé</a:t>
            </a:r>
            <a:r>
              <a:rPr dirty="0"/>
              <a:t> ; HR 1,55 </a:t>
            </a:r>
            <a:r>
              <a:rPr dirty="0" err="1"/>
              <a:t>risque</a:t>
            </a:r>
            <a:r>
              <a:rPr dirty="0"/>
              <a:t> </a:t>
            </a:r>
            <a:r>
              <a:rPr dirty="0" err="1"/>
              <a:t>modéré</a:t>
            </a:r>
            <a:r>
              <a:rPr dirty="0"/>
              <a:t> ; HR 2,65 </a:t>
            </a:r>
            <a:r>
              <a:rPr dirty="0" err="1"/>
              <a:t>risque</a:t>
            </a:r>
            <a:r>
              <a:rPr dirty="0"/>
              <a:t> </a:t>
            </a:r>
            <a:r>
              <a:rPr dirty="0" err="1"/>
              <a:t>élevé</a:t>
            </a:r>
            <a:r>
              <a:rPr dirty="0"/>
              <a:t> ; complications </a:t>
            </a:r>
            <a:r>
              <a:rPr dirty="0" err="1"/>
              <a:t>postopératoires</a:t>
            </a:r>
            <a:r>
              <a:rPr dirty="0"/>
              <a:t> OR </a:t>
            </a:r>
            <a:r>
              <a:rPr dirty="0" err="1"/>
              <a:t>ajusté</a:t>
            </a:r>
            <a:r>
              <a:rPr dirty="0"/>
              <a:t> 4,65.</a:t>
            </a:r>
          </a:p>
          <a:p>
            <a:r>
              <a:rPr dirty="0"/>
              <a:t>[2] </a:t>
            </a:r>
            <a:r>
              <a:rPr dirty="0" err="1"/>
              <a:t>GlobalSurg</a:t>
            </a:r>
            <a:r>
              <a:rPr dirty="0"/>
              <a:t> Collaborative / NIHR Global Health Unit on Global Surgery. Impact of malnutrition on early outcomes after cancer surgery: an international, </a:t>
            </a:r>
            <a:r>
              <a:rPr dirty="0" err="1"/>
              <a:t>multicentre</a:t>
            </a:r>
            <a:r>
              <a:rPr dirty="0"/>
              <a:t>, prospective cohort study. The Lancet Global Health. 2023;11(3):e341-e349. </a:t>
            </a:r>
            <a:r>
              <a:rPr dirty="0" err="1"/>
              <a:t>Effets</a:t>
            </a:r>
            <a:r>
              <a:rPr dirty="0"/>
              <a:t> </a:t>
            </a:r>
            <a:r>
              <a:rPr dirty="0" err="1"/>
              <a:t>utilisés</a:t>
            </a:r>
            <a:r>
              <a:rPr dirty="0"/>
              <a:t> : malnutrition </a:t>
            </a:r>
            <a:r>
              <a:rPr dirty="0" err="1"/>
              <a:t>sévère</a:t>
            </a:r>
            <a:r>
              <a:rPr dirty="0"/>
              <a:t> et </a:t>
            </a:r>
            <a:r>
              <a:rPr dirty="0" err="1"/>
              <a:t>mortalité</a:t>
            </a:r>
            <a:r>
              <a:rPr dirty="0"/>
              <a:t> à 30 </a:t>
            </a:r>
            <a:r>
              <a:rPr dirty="0" err="1"/>
              <a:t>jours</a:t>
            </a:r>
            <a:r>
              <a:rPr dirty="0"/>
              <a:t> après </a:t>
            </a:r>
            <a:r>
              <a:rPr dirty="0" err="1"/>
              <a:t>chirurgie</a:t>
            </a:r>
            <a:r>
              <a:rPr dirty="0"/>
              <a:t> </a:t>
            </a:r>
            <a:r>
              <a:rPr dirty="0" err="1"/>
              <a:t>colorectale</a:t>
            </a:r>
            <a:r>
              <a:rPr dirty="0"/>
              <a:t>/</a:t>
            </a:r>
            <a:r>
              <a:rPr dirty="0" err="1"/>
              <a:t>gastrique</a:t>
            </a:r>
            <a:r>
              <a:rPr dirty="0"/>
              <a:t>, </a:t>
            </a:r>
            <a:r>
              <a:rPr dirty="0" err="1"/>
              <a:t>aOR</a:t>
            </a:r>
            <a:r>
              <a:rPr dirty="0"/>
              <a:t> 1,96 (pays à </a:t>
            </a:r>
            <a:r>
              <a:rPr dirty="0" err="1"/>
              <a:t>revenu</a:t>
            </a:r>
            <a:r>
              <a:rPr dirty="0"/>
              <a:t> </a:t>
            </a:r>
            <a:r>
              <a:rPr dirty="0" err="1"/>
              <a:t>élevé</a:t>
            </a:r>
            <a:r>
              <a:rPr dirty="0"/>
              <a:t>), 3,05 (</a:t>
            </a:r>
            <a:r>
              <a:rPr dirty="0" err="1"/>
              <a:t>revenu</a:t>
            </a:r>
            <a:r>
              <a:rPr dirty="0"/>
              <a:t> </a:t>
            </a:r>
            <a:r>
              <a:rPr dirty="0" err="1"/>
              <a:t>intermédiaire</a:t>
            </a:r>
            <a:r>
              <a:rPr dirty="0"/>
              <a:t> supérieur), 11,57 (</a:t>
            </a:r>
            <a:r>
              <a:rPr dirty="0" err="1"/>
              <a:t>revenu</a:t>
            </a:r>
            <a:r>
              <a:rPr dirty="0"/>
              <a:t> </a:t>
            </a:r>
            <a:r>
              <a:rPr dirty="0" err="1"/>
              <a:t>faible</a:t>
            </a:r>
            <a:r>
              <a:rPr dirty="0"/>
              <a:t>/</a:t>
            </a:r>
            <a:r>
              <a:rPr dirty="0" err="1"/>
              <a:t>intermédiaire</a:t>
            </a:r>
            <a:r>
              <a:rPr dirty="0"/>
              <a:t> </a:t>
            </a:r>
            <a:r>
              <a:rPr dirty="0" err="1"/>
              <a:t>inférieur</a:t>
            </a:r>
            <a:r>
              <a:rPr dirty="0"/>
              <a:t>).</a:t>
            </a:r>
          </a:p>
          <a:p>
            <a:r>
              <a:rPr dirty="0"/>
              <a:t>[3] </a:t>
            </a:r>
            <a:r>
              <a:rPr dirty="0" err="1"/>
              <a:t>Surov</a:t>
            </a:r>
            <a:r>
              <a:rPr dirty="0"/>
              <a:t> A, Pech M, Gessner D, </a:t>
            </a:r>
            <a:r>
              <a:rPr dirty="0" err="1"/>
              <a:t>Mikusko</a:t>
            </a:r>
            <a:r>
              <a:rPr dirty="0"/>
              <a:t> M, Fischer T, Alter M, Wienke A. Low skeletal muscle mass is a predictor of treatment related toxicity in oncologic patients. A meta-analysis. Clinical Nutrition. 2021. </a:t>
            </a:r>
            <a:r>
              <a:rPr dirty="0" err="1"/>
              <a:t>Effets</a:t>
            </a:r>
            <a:r>
              <a:rPr dirty="0"/>
              <a:t> </a:t>
            </a:r>
            <a:r>
              <a:rPr dirty="0" err="1"/>
              <a:t>utilisés</a:t>
            </a:r>
            <a:r>
              <a:rPr dirty="0"/>
              <a:t> : </a:t>
            </a:r>
            <a:r>
              <a:rPr dirty="0" err="1"/>
              <a:t>toxicité</a:t>
            </a:r>
            <a:r>
              <a:rPr dirty="0"/>
              <a:t> </a:t>
            </a:r>
            <a:r>
              <a:rPr dirty="0" err="1"/>
              <a:t>liée</a:t>
            </a:r>
            <a:r>
              <a:rPr dirty="0"/>
              <a:t> au </a:t>
            </a:r>
            <a:r>
              <a:rPr dirty="0" err="1"/>
              <a:t>traitement</a:t>
            </a:r>
            <a:r>
              <a:rPr dirty="0"/>
              <a:t> OR 2,19 ; DLT </a:t>
            </a:r>
            <a:r>
              <a:rPr dirty="0" err="1"/>
              <a:t>traitement</a:t>
            </a:r>
            <a:r>
              <a:rPr dirty="0"/>
              <a:t> </a:t>
            </a:r>
            <a:r>
              <a:rPr dirty="0" err="1"/>
              <a:t>curatif</a:t>
            </a:r>
            <a:r>
              <a:rPr dirty="0"/>
              <a:t> OR 2,48 ; DLT </a:t>
            </a:r>
            <a:r>
              <a:rPr dirty="0" err="1"/>
              <a:t>chimiothérapie</a:t>
            </a:r>
            <a:r>
              <a:rPr dirty="0"/>
              <a:t> palliative OR 2,06 ; </a:t>
            </a:r>
            <a:r>
              <a:rPr dirty="0" err="1"/>
              <a:t>inhibiteurs</a:t>
            </a:r>
            <a:r>
              <a:rPr dirty="0"/>
              <a:t> de kinases OR 3,08.</a:t>
            </a:r>
          </a:p>
          <a:p>
            <a:endParaRPr dirty="0"/>
          </a:p>
        </p:txBody>
      </p:sp>
      <p:sp>
        <p:nvSpPr>
          <p:cNvPr id="4" name="Slide Number Placeholder 3"/>
          <p:cNvSpPr>
            <a:spLocks noGrp="1"/>
          </p:cNvSpPr>
          <p:nvPr>
            <p:ph type="sldNum" sz="quarter" idx="5"/>
          </p:nvPr>
        </p:nvSpPr>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F3A6F156-416D-411A-BCD4-5B430581EDBE}" type="slidenum">
              <a:rPr lang="fr-FR" smtClean="0"/>
              <a:t>11</a:t>
            </a:fld>
            <a:endParaRPr lang="fr-FR"/>
          </a:p>
        </p:txBody>
      </p:sp>
    </p:spTree>
    <p:extLst>
      <p:ext uri="{BB962C8B-B14F-4D97-AF65-F5344CB8AC3E}">
        <p14:creationId xmlns:p14="http://schemas.microsoft.com/office/powerpoint/2010/main" val="36297178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F3A6F156-416D-411A-BCD4-5B430581EDBE}" type="slidenum">
              <a:rPr lang="fr-FR" smtClean="0"/>
              <a:t>12</a:t>
            </a:fld>
            <a:endParaRPr lang="fr-FR"/>
          </a:p>
        </p:txBody>
      </p:sp>
    </p:spTree>
    <p:extLst>
      <p:ext uri="{BB962C8B-B14F-4D97-AF65-F5344CB8AC3E}">
        <p14:creationId xmlns:p14="http://schemas.microsoft.com/office/powerpoint/2010/main" val="208114200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re avec image">
    <p:bg>
      <p:bgRef idx="1001">
        <a:schemeClr val="bg1"/>
      </p:bgRef>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0877CE2-4402-942B-FD26-6E29BDAB9B47}"/>
              </a:ext>
            </a:extLst>
          </p:cNvPr>
          <p:cNvSpPr>
            <a:spLocks noGrp="1"/>
          </p:cNvSpPr>
          <p:nvPr>
            <p:ph type="title"/>
          </p:nvPr>
        </p:nvSpPr>
        <p:spPr>
          <a:xfrm>
            <a:off x="402336" y="731407"/>
            <a:ext cx="6480450" cy="3038878"/>
          </a:xfrm>
        </p:spPr>
        <p:txBody>
          <a:bodyPr rtlCol="0" anchor="t">
            <a:normAutofit/>
          </a:bodyPr>
          <a:lstStyle>
            <a:lvl1pPr>
              <a:defRPr sz="6000"/>
            </a:lvl1pPr>
          </a:lstStyle>
          <a:p>
            <a:pPr rtl="0"/>
            <a:r>
              <a:rPr lang="fr"/>
              <a:t>Modifiez le style du titre</a:t>
            </a:r>
            <a:endParaRPr lang="en-US"/>
          </a:p>
        </p:txBody>
      </p:sp>
      <p:sp>
        <p:nvSpPr>
          <p:cNvPr id="3" name="Espace réservé du texte 2">
            <a:extLst>
              <a:ext uri="{FF2B5EF4-FFF2-40B4-BE49-F238E27FC236}">
                <a16:creationId xmlns:a16="http://schemas.microsoft.com/office/drawing/2014/main" id="{4FF79075-DF30-526B-9548-3F9D7EF9FAA8}"/>
              </a:ext>
            </a:extLst>
          </p:cNvPr>
          <p:cNvSpPr>
            <a:spLocks noGrp="1"/>
          </p:cNvSpPr>
          <p:nvPr>
            <p:ph type="body" idx="1"/>
          </p:nvPr>
        </p:nvSpPr>
        <p:spPr>
          <a:xfrm>
            <a:off x="429315" y="5264528"/>
            <a:ext cx="6577526" cy="1001354"/>
          </a:xfrm>
        </p:spPr>
        <p:txBody>
          <a:bodyPr rtlCol="0" anchor="ctr">
            <a:normAutofit/>
          </a:bodyPr>
          <a:lstStyle>
            <a:lvl1pPr marL="0" indent="0">
              <a:buNone/>
              <a:defRPr sz="1800">
                <a:solidFill>
                  <a:schemeClr val="tx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rtl="0"/>
            <a:r>
              <a:rPr lang="fr"/>
              <a:t>Modifiez les styles du texte</a:t>
            </a:r>
          </a:p>
        </p:txBody>
      </p:sp>
      <p:sp>
        <p:nvSpPr>
          <p:cNvPr id="5" name="Espace réservé du pied de page 4">
            <a:extLst>
              <a:ext uri="{FF2B5EF4-FFF2-40B4-BE49-F238E27FC236}">
                <a16:creationId xmlns:a16="http://schemas.microsoft.com/office/drawing/2014/main" id="{CEC3F3D2-CADD-A94F-6739-CCCDA6C6FA8C}"/>
              </a:ext>
            </a:extLst>
          </p:cNvPr>
          <p:cNvSpPr>
            <a:spLocks noGrp="1"/>
          </p:cNvSpPr>
          <p:nvPr>
            <p:ph type="ftr" sz="quarter" idx="11"/>
          </p:nvPr>
        </p:nvSpPr>
        <p:spPr>
          <a:xfrm>
            <a:off x="426780" y="6426091"/>
            <a:ext cx="4357544" cy="365125"/>
          </a:xfrm>
        </p:spPr>
        <p:txBody>
          <a:bodyPr rtlCol="0"/>
          <a:lstStyle/>
          <a:p>
            <a:pPr rtl="0"/>
            <a:r>
              <a:rPr lang="fr"/>
              <a:t>Exemple de Texte de Pied de page</a:t>
            </a:r>
          </a:p>
        </p:txBody>
      </p:sp>
      <p:sp>
        <p:nvSpPr>
          <p:cNvPr id="4" name="Espace réservé de la date 3">
            <a:extLst>
              <a:ext uri="{FF2B5EF4-FFF2-40B4-BE49-F238E27FC236}">
                <a16:creationId xmlns:a16="http://schemas.microsoft.com/office/drawing/2014/main" id="{40CC541E-3AF5-9564-CE04-E4B86459DBE0}"/>
              </a:ext>
            </a:extLst>
          </p:cNvPr>
          <p:cNvSpPr>
            <a:spLocks noGrp="1"/>
          </p:cNvSpPr>
          <p:nvPr>
            <p:ph type="dt" sz="half" idx="10"/>
          </p:nvPr>
        </p:nvSpPr>
        <p:spPr>
          <a:xfrm>
            <a:off x="4932188" y="6426091"/>
            <a:ext cx="1431447" cy="365125"/>
          </a:xfrm>
        </p:spPr>
        <p:txBody>
          <a:bodyPr rtlCol="0"/>
          <a:lstStyle/>
          <a:p>
            <a:pPr rtl="0"/>
            <a:r>
              <a:rPr lang="en-US"/>
              <a:t>4/8/2025</a:t>
            </a:r>
          </a:p>
        </p:txBody>
      </p:sp>
      <p:sp>
        <p:nvSpPr>
          <p:cNvPr id="6" name="Espace réservé du numéro de diapositive 5">
            <a:extLst>
              <a:ext uri="{FF2B5EF4-FFF2-40B4-BE49-F238E27FC236}">
                <a16:creationId xmlns:a16="http://schemas.microsoft.com/office/drawing/2014/main" id="{C3C772A7-7F28-0EB0-D243-BCC6917DADA2}"/>
              </a:ext>
            </a:extLst>
          </p:cNvPr>
          <p:cNvSpPr>
            <a:spLocks noGrp="1"/>
          </p:cNvSpPr>
          <p:nvPr>
            <p:ph type="sldNum" sz="quarter" idx="12"/>
          </p:nvPr>
        </p:nvSpPr>
        <p:spPr>
          <a:xfrm>
            <a:off x="6382685" y="6426091"/>
            <a:ext cx="603114" cy="365125"/>
          </a:xfrm>
        </p:spPr>
        <p:txBody>
          <a:bodyPr rtlCol="0"/>
          <a:lstStyle/>
          <a:p>
            <a:pPr rtl="0"/>
            <a:fld id="{DD84031F-D6BF-4677-B12E-7D8B88BA70F7}" type="slidenum">
              <a:rPr lang="en-US" smtClean="0"/>
              <a:t>‹N°›</a:t>
            </a:fld>
            <a:endParaRPr lang="en-US"/>
          </a:p>
        </p:txBody>
      </p:sp>
      <p:sp>
        <p:nvSpPr>
          <p:cNvPr id="9" name="Espace réservé d’image 8">
            <a:extLst>
              <a:ext uri="{FF2B5EF4-FFF2-40B4-BE49-F238E27FC236}">
                <a16:creationId xmlns:a16="http://schemas.microsoft.com/office/drawing/2014/main" id="{6D3F2A15-2C96-2533-3F11-3EFA30B56716}"/>
              </a:ext>
            </a:extLst>
          </p:cNvPr>
          <p:cNvSpPr>
            <a:spLocks noGrp="1"/>
          </p:cNvSpPr>
          <p:nvPr>
            <p:ph type="pic" sz="quarter" idx="13" hasCustomPrompt="1"/>
          </p:nvPr>
        </p:nvSpPr>
        <p:spPr>
          <a:xfrm>
            <a:off x="7620000" y="0"/>
            <a:ext cx="4571999" cy="6858000"/>
          </a:xfrm>
          <a:blipFill>
            <a:blip r:embed="rId2">
              <a:alphaModFix amt="70000"/>
            </a:blip>
            <a:stretch>
              <a:fillRect/>
            </a:stretch>
          </a:blipFill>
          <a:effectLst>
            <a:outerShdw blurRad="203200" dist="12700" dir="7800000" algn="r" rotWithShape="0">
              <a:prstClr val="black">
                <a:alpha val="10000"/>
              </a:prstClr>
            </a:outerShdw>
          </a:effectLst>
        </p:spPr>
        <p:txBody>
          <a:bodyPr rtlCol="0"/>
          <a:lstStyle>
            <a:lvl1pPr marL="0" indent="0">
              <a:buNone/>
              <a:defRPr/>
            </a:lvl1pPr>
          </a:lstStyle>
          <a:p>
            <a:pPr rtl="0"/>
            <a:r>
              <a:rPr lang="fr"/>
              <a:t> </a:t>
            </a:r>
          </a:p>
        </p:txBody>
      </p:sp>
      <p:cxnSp>
        <p:nvCxnSpPr>
          <p:cNvPr id="10" name="Connecteur droit 9">
            <a:extLst>
              <a:ext uri="{FF2B5EF4-FFF2-40B4-BE49-F238E27FC236}">
                <a16:creationId xmlns:a16="http://schemas.microsoft.com/office/drawing/2014/main" id="{5022CE8C-DC47-AF8A-A37E-C04D364B8D63}"/>
              </a:ext>
            </a:extLst>
          </p:cNvPr>
          <p:cNvCxnSpPr>
            <a:cxnSpLocks/>
          </p:cNvCxnSpPr>
          <p:nvPr/>
        </p:nvCxnSpPr>
        <p:spPr>
          <a:xfrm>
            <a:off x="533400" y="6324773"/>
            <a:ext cx="6480450"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cxnSp>
        <p:nvCxnSpPr>
          <p:cNvPr id="11" name="Connecteur droit 10">
            <a:extLst>
              <a:ext uri="{FF2B5EF4-FFF2-40B4-BE49-F238E27FC236}">
                <a16:creationId xmlns:a16="http://schemas.microsoft.com/office/drawing/2014/main" id="{735A6ADE-4FF0-6E84-4D25-A3E7A481303D}"/>
              </a:ext>
            </a:extLst>
          </p:cNvPr>
          <p:cNvCxnSpPr>
            <a:cxnSpLocks/>
          </p:cNvCxnSpPr>
          <p:nvPr/>
        </p:nvCxnSpPr>
        <p:spPr>
          <a:xfrm>
            <a:off x="533400" y="5184424"/>
            <a:ext cx="6460509"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cxnSp>
        <p:nvCxnSpPr>
          <p:cNvPr id="7" name="Connecteur droit 6">
            <a:extLst>
              <a:ext uri="{FF2B5EF4-FFF2-40B4-BE49-F238E27FC236}">
                <a16:creationId xmlns:a16="http://schemas.microsoft.com/office/drawing/2014/main" id="{5B306735-74E7-C788-FB5F-7BC551ED5CDD}"/>
              </a:ext>
            </a:extLst>
          </p:cNvPr>
          <p:cNvCxnSpPr>
            <a:cxnSpLocks/>
          </p:cNvCxnSpPr>
          <p:nvPr/>
        </p:nvCxnSpPr>
        <p:spPr>
          <a:xfrm>
            <a:off x="533400" y="512722"/>
            <a:ext cx="6456409" cy="0"/>
          </a:xfrm>
          <a:prstGeom prst="line">
            <a:avLst/>
          </a:prstGeom>
          <a:ln w="47625">
            <a:solidFill>
              <a:schemeClr val="accent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13294745"/>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Ordre du jour">
    <p:bg>
      <p:bgRef idx="1001">
        <a:schemeClr val="bg1"/>
      </p:bgRef>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E4019F8-742E-9EEF-F591-C9666AC32AF1}"/>
              </a:ext>
            </a:extLst>
          </p:cNvPr>
          <p:cNvSpPr>
            <a:spLocks noGrp="1"/>
          </p:cNvSpPr>
          <p:nvPr>
            <p:ph type="title"/>
          </p:nvPr>
        </p:nvSpPr>
        <p:spPr>
          <a:xfrm>
            <a:off x="402336" y="392851"/>
            <a:ext cx="7525512" cy="1882595"/>
          </a:xfrm>
        </p:spPr>
        <p:txBody>
          <a:bodyPr rtlCol="0" anchor="t">
            <a:normAutofit/>
          </a:bodyPr>
          <a:lstStyle>
            <a:lvl1pPr>
              <a:defRPr sz="6600">
                <a:solidFill>
                  <a:schemeClr val="accent1"/>
                </a:solidFill>
              </a:defRPr>
            </a:lvl1pPr>
          </a:lstStyle>
          <a:p>
            <a:pPr rtl="0"/>
            <a:r>
              <a:rPr lang="fr"/>
              <a:t>Modifiez le style du titre</a:t>
            </a:r>
            <a:endParaRPr lang="en-US"/>
          </a:p>
        </p:txBody>
      </p:sp>
      <p:sp>
        <p:nvSpPr>
          <p:cNvPr id="7" name="Espace réservé du contenu 6">
            <a:extLst>
              <a:ext uri="{FF2B5EF4-FFF2-40B4-BE49-F238E27FC236}">
                <a16:creationId xmlns:a16="http://schemas.microsoft.com/office/drawing/2014/main" id="{28C8B19A-6FC1-2B71-0BFB-9274CBF396B9}"/>
              </a:ext>
            </a:extLst>
          </p:cNvPr>
          <p:cNvSpPr>
            <a:spLocks noGrp="1"/>
          </p:cNvSpPr>
          <p:nvPr>
            <p:ph sz="quarter" idx="13"/>
          </p:nvPr>
        </p:nvSpPr>
        <p:spPr>
          <a:xfrm>
            <a:off x="434856" y="2502245"/>
            <a:ext cx="7492991" cy="3669956"/>
          </a:xfrm>
        </p:spPr>
        <p:txBody>
          <a:bodyPr vert="horz" lIns="91440" tIns="45720" rIns="91440" bIns="45720" rtlCol="0" anchor="t">
            <a:normAutofit/>
          </a:bodyPr>
          <a:lstStyle>
            <a:lvl1pPr marL="457200" indent="-457200">
              <a:buFont typeface="+mj-lt"/>
              <a:buAutoNum type="arabicPeriod"/>
              <a:defRPr lang="en-US" sz="2000" dirty="0"/>
            </a:lvl1pPr>
            <a:lvl2pPr marL="800100" indent="-342900">
              <a:buFont typeface="+mj-lt"/>
              <a:buAutoNum type="arabicPeriod"/>
              <a:defRPr lang="en-US" sz="1800" dirty="0"/>
            </a:lvl2pPr>
            <a:lvl3pPr marL="1257300" indent="-342900">
              <a:buFont typeface="+mj-lt"/>
              <a:buAutoNum type="arabicPeriod"/>
              <a:defRPr lang="en-US" sz="1600" dirty="0"/>
            </a:lvl3pPr>
            <a:lvl4pPr marL="1714500" indent="-342900">
              <a:buFont typeface="+mj-lt"/>
              <a:buAutoNum type="arabicPeriod"/>
              <a:defRPr lang="en-US" sz="1600" dirty="0"/>
            </a:lvl4pPr>
            <a:lvl5pPr marL="2171700" indent="-342900">
              <a:buFont typeface="+mj-lt"/>
              <a:buAutoNum type="arabicPeriod"/>
              <a:defRPr lang="en-US" sz="1600" dirty="0"/>
            </a:lvl5pPr>
          </a:lstStyle>
          <a:p>
            <a:pPr lvl="0" rtl="0"/>
            <a:r>
              <a:rPr lang="fr"/>
              <a:t>Modifiez les styles du texte</a:t>
            </a:r>
          </a:p>
          <a:p>
            <a:pPr lvl="1" rtl="0"/>
            <a:r>
              <a:rPr lang="fr"/>
              <a:t>Deuxième niveau</a:t>
            </a:r>
          </a:p>
          <a:p>
            <a:pPr lvl="2" rtl="0"/>
            <a:r>
              <a:rPr lang="fr"/>
              <a:t>Troisième niveau</a:t>
            </a:r>
          </a:p>
          <a:p>
            <a:pPr lvl="3" rtl="0"/>
            <a:r>
              <a:rPr lang="fr"/>
              <a:t>Quatrième niveau</a:t>
            </a:r>
          </a:p>
          <a:p>
            <a:pPr lvl="4" rtl="0"/>
            <a:r>
              <a:rPr lang="fr"/>
              <a:t>Cinquième niveau</a:t>
            </a:r>
            <a:endParaRPr lang="en-US"/>
          </a:p>
        </p:txBody>
      </p:sp>
      <p:sp>
        <p:nvSpPr>
          <p:cNvPr id="4" name="Espace réservé du pied de page 3">
            <a:extLst>
              <a:ext uri="{FF2B5EF4-FFF2-40B4-BE49-F238E27FC236}">
                <a16:creationId xmlns:a16="http://schemas.microsoft.com/office/drawing/2014/main" id="{0B12CFE6-D05E-5478-B3A4-81DC4DCD7410}"/>
              </a:ext>
            </a:extLst>
          </p:cNvPr>
          <p:cNvSpPr>
            <a:spLocks noGrp="1"/>
          </p:cNvSpPr>
          <p:nvPr>
            <p:ph type="ftr" sz="quarter" idx="11"/>
          </p:nvPr>
        </p:nvSpPr>
        <p:spPr/>
        <p:txBody>
          <a:bodyPr rtlCol="0"/>
          <a:lstStyle/>
          <a:p>
            <a:pPr rtl="0"/>
            <a:r>
              <a:rPr lang="fr"/>
              <a:t>Exemple de Texte de Pied de page</a:t>
            </a:r>
          </a:p>
        </p:txBody>
      </p:sp>
      <p:sp>
        <p:nvSpPr>
          <p:cNvPr id="3" name="Espace réservé de la date 2">
            <a:extLst>
              <a:ext uri="{FF2B5EF4-FFF2-40B4-BE49-F238E27FC236}">
                <a16:creationId xmlns:a16="http://schemas.microsoft.com/office/drawing/2014/main" id="{6CC77F2D-39D2-22F7-CF0B-39D63EBF00B7}"/>
              </a:ext>
            </a:extLst>
          </p:cNvPr>
          <p:cNvSpPr>
            <a:spLocks noGrp="1"/>
          </p:cNvSpPr>
          <p:nvPr>
            <p:ph type="dt" sz="half" idx="10"/>
          </p:nvPr>
        </p:nvSpPr>
        <p:spPr/>
        <p:txBody>
          <a:bodyPr rtlCol="0"/>
          <a:lstStyle/>
          <a:p>
            <a:pPr rtl="0"/>
            <a:r>
              <a:rPr lang="en-US"/>
              <a:t>4/8/2025</a:t>
            </a:r>
          </a:p>
        </p:txBody>
      </p:sp>
      <p:sp>
        <p:nvSpPr>
          <p:cNvPr id="5" name="Espace réservé du numéro de diapositive 4">
            <a:extLst>
              <a:ext uri="{FF2B5EF4-FFF2-40B4-BE49-F238E27FC236}">
                <a16:creationId xmlns:a16="http://schemas.microsoft.com/office/drawing/2014/main" id="{626B86D3-24E1-029E-BA22-9F17F9517D65}"/>
              </a:ext>
            </a:extLst>
          </p:cNvPr>
          <p:cNvSpPr>
            <a:spLocks noGrp="1"/>
          </p:cNvSpPr>
          <p:nvPr>
            <p:ph type="sldNum" sz="quarter" idx="12"/>
          </p:nvPr>
        </p:nvSpPr>
        <p:spPr/>
        <p:txBody>
          <a:bodyPr rtlCol="0"/>
          <a:lstStyle/>
          <a:p>
            <a:pPr rtl="0"/>
            <a:fld id="{DD84031F-D6BF-4677-B12E-7D8B88BA70F7}" type="slidenum">
              <a:rPr lang="en-US" smtClean="0"/>
              <a:t>‹N°›</a:t>
            </a:fld>
            <a:endParaRPr lang="en-US"/>
          </a:p>
        </p:txBody>
      </p:sp>
    </p:spTree>
    <p:extLst>
      <p:ext uri="{BB962C8B-B14F-4D97-AF65-F5344CB8AC3E}">
        <p14:creationId xmlns:p14="http://schemas.microsoft.com/office/powerpoint/2010/main" val="3729286261"/>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cSld name="Ordre du jour avec image">
    <p:bg>
      <p:bgRef idx="1001">
        <a:schemeClr val="bg1"/>
      </p:bgRef>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E4019F8-742E-9EEF-F591-C9666AC32AF1}"/>
              </a:ext>
            </a:extLst>
          </p:cNvPr>
          <p:cNvSpPr>
            <a:spLocks noGrp="1"/>
          </p:cNvSpPr>
          <p:nvPr>
            <p:ph type="title"/>
          </p:nvPr>
        </p:nvSpPr>
        <p:spPr>
          <a:xfrm>
            <a:off x="402336" y="401519"/>
            <a:ext cx="6516938" cy="2091068"/>
          </a:xfrm>
        </p:spPr>
        <p:txBody>
          <a:bodyPr rtlCol="0" anchor="t">
            <a:normAutofit/>
          </a:bodyPr>
          <a:lstStyle>
            <a:lvl1pPr>
              <a:defRPr sz="6600">
                <a:solidFill>
                  <a:schemeClr val="accent1"/>
                </a:solidFill>
              </a:defRPr>
            </a:lvl1pPr>
          </a:lstStyle>
          <a:p>
            <a:pPr rtl="0"/>
            <a:r>
              <a:rPr lang="fr"/>
              <a:t>Modifiez le style du titre</a:t>
            </a:r>
            <a:endParaRPr lang="en-US"/>
          </a:p>
        </p:txBody>
      </p:sp>
      <p:sp>
        <p:nvSpPr>
          <p:cNvPr id="7" name="Espace réservé du contenu 6">
            <a:extLst>
              <a:ext uri="{FF2B5EF4-FFF2-40B4-BE49-F238E27FC236}">
                <a16:creationId xmlns:a16="http://schemas.microsoft.com/office/drawing/2014/main" id="{28C8B19A-6FC1-2B71-0BFB-9274CBF396B9}"/>
              </a:ext>
            </a:extLst>
          </p:cNvPr>
          <p:cNvSpPr>
            <a:spLocks noGrp="1"/>
          </p:cNvSpPr>
          <p:nvPr>
            <p:ph sz="quarter" idx="13"/>
          </p:nvPr>
        </p:nvSpPr>
        <p:spPr>
          <a:xfrm>
            <a:off x="436526" y="2897442"/>
            <a:ext cx="6482747" cy="3279838"/>
          </a:xfrm>
        </p:spPr>
        <p:txBody>
          <a:bodyPr vert="horz" lIns="91440" tIns="45720" rIns="91440" bIns="45720" rtlCol="0">
            <a:normAutofit/>
          </a:bodyPr>
          <a:lstStyle>
            <a:lvl1pPr marL="457200" indent="-457200">
              <a:buFont typeface="+mj-lt"/>
              <a:buAutoNum type="arabicPeriod"/>
              <a:defRPr lang="en-US" sz="2000" dirty="0"/>
            </a:lvl1pPr>
            <a:lvl2pPr marL="800100" indent="-342900">
              <a:buFont typeface="+mj-lt"/>
              <a:buAutoNum type="arabicPeriod"/>
              <a:defRPr lang="en-US" sz="1800" dirty="0"/>
            </a:lvl2pPr>
            <a:lvl3pPr marL="1257300" indent="-342900">
              <a:buFont typeface="+mj-lt"/>
              <a:buAutoNum type="arabicPeriod"/>
              <a:defRPr lang="en-US" sz="1600" dirty="0"/>
            </a:lvl3pPr>
            <a:lvl4pPr marL="1714500" indent="-342900">
              <a:buFont typeface="+mj-lt"/>
              <a:buAutoNum type="arabicPeriod"/>
              <a:defRPr lang="en-US" sz="1600" dirty="0"/>
            </a:lvl4pPr>
            <a:lvl5pPr marL="2171700" indent="-342900">
              <a:buFont typeface="+mj-lt"/>
              <a:buAutoNum type="arabicPeriod"/>
              <a:defRPr lang="en-US" sz="1600" dirty="0"/>
            </a:lvl5pPr>
          </a:lstStyle>
          <a:p>
            <a:pPr lvl="0" rtl="0"/>
            <a:r>
              <a:rPr lang="fr"/>
              <a:t>Modifiez les styles du texte</a:t>
            </a:r>
          </a:p>
          <a:p>
            <a:pPr lvl="1" rtl="0"/>
            <a:r>
              <a:rPr lang="fr"/>
              <a:t>Deuxième niveau</a:t>
            </a:r>
          </a:p>
          <a:p>
            <a:pPr lvl="2" rtl="0"/>
            <a:r>
              <a:rPr lang="fr"/>
              <a:t>Troisième niveau</a:t>
            </a:r>
          </a:p>
          <a:p>
            <a:pPr lvl="3" rtl="0"/>
            <a:r>
              <a:rPr lang="fr"/>
              <a:t>Quatrième niveau</a:t>
            </a:r>
          </a:p>
          <a:p>
            <a:pPr lvl="4" rtl="0"/>
            <a:r>
              <a:rPr lang="fr"/>
              <a:t>Cinquième niveau</a:t>
            </a:r>
            <a:endParaRPr lang="en-US"/>
          </a:p>
        </p:txBody>
      </p:sp>
      <p:sp>
        <p:nvSpPr>
          <p:cNvPr id="4" name="Espace réservé du pied de page 3">
            <a:extLst>
              <a:ext uri="{FF2B5EF4-FFF2-40B4-BE49-F238E27FC236}">
                <a16:creationId xmlns:a16="http://schemas.microsoft.com/office/drawing/2014/main" id="{0B12CFE6-D05E-5478-B3A4-81DC4DCD7410}"/>
              </a:ext>
            </a:extLst>
          </p:cNvPr>
          <p:cNvSpPr>
            <a:spLocks noGrp="1"/>
          </p:cNvSpPr>
          <p:nvPr>
            <p:ph type="ftr" sz="quarter" idx="11"/>
          </p:nvPr>
        </p:nvSpPr>
        <p:spPr>
          <a:xfrm>
            <a:off x="402336" y="6426091"/>
            <a:ext cx="4303014" cy="365125"/>
          </a:xfrm>
        </p:spPr>
        <p:txBody>
          <a:bodyPr rtlCol="0"/>
          <a:lstStyle/>
          <a:p>
            <a:pPr rtl="0"/>
            <a:r>
              <a:rPr lang="fr"/>
              <a:t>Exemple de texte de pied de page</a:t>
            </a:r>
          </a:p>
        </p:txBody>
      </p:sp>
      <p:sp>
        <p:nvSpPr>
          <p:cNvPr id="3" name="Espace réservé de la date 2">
            <a:extLst>
              <a:ext uri="{FF2B5EF4-FFF2-40B4-BE49-F238E27FC236}">
                <a16:creationId xmlns:a16="http://schemas.microsoft.com/office/drawing/2014/main" id="{6CC77F2D-39D2-22F7-CF0B-39D63EBF00B7}"/>
              </a:ext>
            </a:extLst>
          </p:cNvPr>
          <p:cNvSpPr>
            <a:spLocks noGrp="1"/>
          </p:cNvSpPr>
          <p:nvPr>
            <p:ph type="dt" sz="half" idx="10"/>
          </p:nvPr>
        </p:nvSpPr>
        <p:spPr>
          <a:xfrm>
            <a:off x="4895850" y="6416667"/>
            <a:ext cx="1420310" cy="365125"/>
          </a:xfrm>
        </p:spPr>
        <p:txBody>
          <a:bodyPr rtlCol="0"/>
          <a:lstStyle/>
          <a:p>
            <a:pPr rtl="0"/>
            <a:r>
              <a:rPr lang="en-US"/>
              <a:t>4/8/2025</a:t>
            </a:r>
          </a:p>
        </p:txBody>
      </p:sp>
      <p:sp>
        <p:nvSpPr>
          <p:cNvPr id="5" name="Espace réservé du numéro de diapositive 4">
            <a:extLst>
              <a:ext uri="{FF2B5EF4-FFF2-40B4-BE49-F238E27FC236}">
                <a16:creationId xmlns:a16="http://schemas.microsoft.com/office/drawing/2014/main" id="{626B86D3-24E1-029E-BA22-9F17F9517D65}"/>
              </a:ext>
            </a:extLst>
          </p:cNvPr>
          <p:cNvSpPr>
            <a:spLocks noGrp="1"/>
          </p:cNvSpPr>
          <p:nvPr>
            <p:ph type="sldNum" sz="quarter" idx="12"/>
          </p:nvPr>
        </p:nvSpPr>
        <p:spPr>
          <a:xfrm>
            <a:off x="6316160" y="6416667"/>
            <a:ext cx="603114" cy="365125"/>
          </a:xfrm>
        </p:spPr>
        <p:txBody>
          <a:bodyPr rtlCol="0"/>
          <a:lstStyle/>
          <a:p>
            <a:pPr rtl="0"/>
            <a:fld id="{DD84031F-D6BF-4677-B12E-7D8B88BA70F7}" type="slidenum">
              <a:rPr lang="en-US" smtClean="0"/>
              <a:t>‹N°›</a:t>
            </a:fld>
            <a:endParaRPr lang="en-US"/>
          </a:p>
        </p:txBody>
      </p:sp>
      <p:sp>
        <p:nvSpPr>
          <p:cNvPr id="8" name="Espace réservé d’image 8">
            <a:extLst>
              <a:ext uri="{FF2B5EF4-FFF2-40B4-BE49-F238E27FC236}">
                <a16:creationId xmlns:a16="http://schemas.microsoft.com/office/drawing/2014/main" id="{FBFCD9F4-28CD-7877-8D0E-B6685E2A124F}"/>
              </a:ext>
            </a:extLst>
          </p:cNvPr>
          <p:cNvSpPr>
            <a:spLocks noGrp="1"/>
          </p:cNvSpPr>
          <p:nvPr>
            <p:ph type="pic" sz="quarter" idx="14" hasCustomPrompt="1"/>
          </p:nvPr>
        </p:nvSpPr>
        <p:spPr>
          <a:xfrm>
            <a:off x="7619999" y="0"/>
            <a:ext cx="4571999" cy="6857999"/>
          </a:xfrm>
          <a:blipFill>
            <a:blip r:embed="rId2">
              <a:alphaModFix amt="70000"/>
            </a:blip>
            <a:stretch>
              <a:fillRect/>
            </a:stretch>
          </a:blipFill>
          <a:effectLst>
            <a:outerShdw blurRad="203200" dist="12700" dir="7800000" algn="r" rotWithShape="0">
              <a:prstClr val="black">
                <a:alpha val="10000"/>
              </a:prstClr>
            </a:outerShdw>
          </a:effectLst>
        </p:spPr>
        <p:txBody>
          <a:bodyPr rtlCol="0"/>
          <a:lstStyle>
            <a:lvl1pPr marL="0" indent="0">
              <a:buNone/>
              <a:defRPr/>
            </a:lvl1pPr>
          </a:lstStyle>
          <a:p>
            <a:pPr rtl="0"/>
            <a:r>
              <a:rPr lang="fr"/>
              <a:t> </a:t>
            </a:r>
          </a:p>
        </p:txBody>
      </p:sp>
      <p:cxnSp>
        <p:nvCxnSpPr>
          <p:cNvPr id="9" name="Connecteur droit 8">
            <a:extLst>
              <a:ext uri="{FF2B5EF4-FFF2-40B4-BE49-F238E27FC236}">
                <a16:creationId xmlns:a16="http://schemas.microsoft.com/office/drawing/2014/main" id="{0E6481B7-DF51-286F-B976-0777FDDAC524}"/>
              </a:ext>
            </a:extLst>
          </p:cNvPr>
          <p:cNvCxnSpPr>
            <a:cxnSpLocks/>
          </p:cNvCxnSpPr>
          <p:nvPr/>
        </p:nvCxnSpPr>
        <p:spPr>
          <a:xfrm>
            <a:off x="530352" y="2670800"/>
            <a:ext cx="6402856" cy="0"/>
          </a:xfrm>
          <a:prstGeom prst="line">
            <a:avLst/>
          </a:prstGeom>
          <a:ln w="9525">
            <a:solidFill>
              <a:schemeClr val="tx1">
                <a:lumMod val="25000"/>
                <a:lumOff val="7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05137285"/>
      </p:ext>
    </p:extLst>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Ordre du jour avec Image 2">
    <p:bg>
      <p:bgRef idx="1001">
        <a:schemeClr val="bg1"/>
      </p:bgRef>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E4019F8-742E-9EEF-F591-C9666AC32AF1}"/>
              </a:ext>
            </a:extLst>
          </p:cNvPr>
          <p:cNvSpPr>
            <a:spLocks noGrp="1"/>
          </p:cNvSpPr>
          <p:nvPr>
            <p:ph type="title"/>
          </p:nvPr>
        </p:nvSpPr>
        <p:spPr>
          <a:xfrm>
            <a:off x="402336" y="3380188"/>
            <a:ext cx="4688732" cy="2313195"/>
          </a:xfrm>
        </p:spPr>
        <p:txBody>
          <a:bodyPr rtlCol="0" anchor="t">
            <a:normAutofit/>
          </a:bodyPr>
          <a:lstStyle>
            <a:lvl1pPr>
              <a:defRPr sz="5400">
                <a:solidFill>
                  <a:schemeClr val="accent1"/>
                </a:solidFill>
              </a:defRPr>
            </a:lvl1pPr>
          </a:lstStyle>
          <a:p>
            <a:pPr rtl="0"/>
            <a:r>
              <a:rPr lang="fr"/>
              <a:t>Modifiez le style du titre</a:t>
            </a:r>
            <a:endParaRPr lang="en-US"/>
          </a:p>
        </p:txBody>
      </p:sp>
      <p:sp>
        <p:nvSpPr>
          <p:cNvPr id="8" name="Espace réservé d’image 8">
            <a:extLst>
              <a:ext uri="{FF2B5EF4-FFF2-40B4-BE49-F238E27FC236}">
                <a16:creationId xmlns:a16="http://schemas.microsoft.com/office/drawing/2014/main" id="{E6BFF2B7-0DC8-E068-0F08-D1CF291F8EA2}"/>
              </a:ext>
            </a:extLst>
          </p:cNvPr>
          <p:cNvSpPr>
            <a:spLocks noGrp="1"/>
          </p:cNvSpPr>
          <p:nvPr>
            <p:ph type="pic" sz="quarter" idx="14" hasCustomPrompt="1"/>
          </p:nvPr>
        </p:nvSpPr>
        <p:spPr>
          <a:xfrm>
            <a:off x="0" y="0"/>
            <a:ext cx="12192000" cy="3041367"/>
          </a:xfrm>
          <a:blipFill>
            <a:blip r:embed="rId2">
              <a:alphaModFix amt="70000"/>
            </a:blip>
            <a:stretch>
              <a:fillRect/>
            </a:stretch>
          </a:blipFill>
          <a:effectLst>
            <a:outerShdw blurRad="203200" dist="12700" dir="7800000" algn="r" rotWithShape="0">
              <a:prstClr val="black">
                <a:alpha val="10000"/>
              </a:prstClr>
            </a:outerShdw>
          </a:effectLst>
        </p:spPr>
        <p:txBody>
          <a:bodyPr rtlCol="0"/>
          <a:lstStyle>
            <a:lvl1pPr marL="0" indent="0">
              <a:buNone/>
              <a:defRPr/>
            </a:lvl1pPr>
          </a:lstStyle>
          <a:p>
            <a:pPr rtl="0"/>
            <a:r>
              <a:rPr lang="fr"/>
              <a:t> </a:t>
            </a:r>
          </a:p>
        </p:txBody>
      </p:sp>
      <p:sp>
        <p:nvSpPr>
          <p:cNvPr id="7" name="Espace réservé du contenu 6">
            <a:extLst>
              <a:ext uri="{FF2B5EF4-FFF2-40B4-BE49-F238E27FC236}">
                <a16:creationId xmlns:a16="http://schemas.microsoft.com/office/drawing/2014/main" id="{28C8B19A-6FC1-2B71-0BFB-9274CBF396B9}"/>
              </a:ext>
            </a:extLst>
          </p:cNvPr>
          <p:cNvSpPr>
            <a:spLocks noGrp="1"/>
          </p:cNvSpPr>
          <p:nvPr>
            <p:ph sz="quarter" idx="13"/>
          </p:nvPr>
        </p:nvSpPr>
        <p:spPr>
          <a:xfrm>
            <a:off x="5638800" y="3363190"/>
            <a:ext cx="6029721" cy="2759316"/>
          </a:xfrm>
        </p:spPr>
        <p:txBody>
          <a:bodyPr vert="horz" lIns="91440" tIns="45720" rIns="91440" bIns="45720" rtlCol="0">
            <a:normAutofit/>
          </a:bodyPr>
          <a:lstStyle>
            <a:lvl1pPr marL="457200" indent="-457200">
              <a:buFont typeface="+mj-lt"/>
              <a:buAutoNum type="arabicPeriod"/>
              <a:defRPr lang="en-US" sz="2000" dirty="0"/>
            </a:lvl1pPr>
            <a:lvl2pPr marL="800100" indent="-342900">
              <a:buFont typeface="+mj-lt"/>
              <a:buAutoNum type="arabicPeriod"/>
              <a:defRPr lang="en-US" sz="1800" dirty="0"/>
            </a:lvl2pPr>
            <a:lvl3pPr marL="1257300" indent="-342900">
              <a:buFont typeface="+mj-lt"/>
              <a:buAutoNum type="arabicPeriod"/>
              <a:defRPr lang="en-US" sz="1600" dirty="0"/>
            </a:lvl3pPr>
            <a:lvl4pPr marL="1714500" indent="-342900">
              <a:buFont typeface="+mj-lt"/>
              <a:buAutoNum type="arabicPeriod"/>
              <a:defRPr lang="en-US" sz="1600" dirty="0"/>
            </a:lvl4pPr>
            <a:lvl5pPr marL="2171700" indent="-342900">
              <a:buFont typeface="+mj-lt"/>
              <a:buAutoNum type="arabicPeriod"/>
              <a:defRPr lang="en-US" sz="1600" dirty="0"/>
            </a:lvl5pPr>
          </a:lstStyle>
          <a:p>
            <a:pPr lvl="0" rtl="0"/>
            <a:r>
              <a:rPr lang="fr"/>
              <a:t>Modifiez les styles du texte</a:t>
            </a:r>
          </a:p>
          <a:p>
            <a:pPr lvl="1" rtl="0"/>
            <a:r>
              <a:rPr lang="fr"/>
              <a:t>Deuxième niveau</a:t>
            </a:r>
          </a:p>
          <a:p>
            <a:pPr lvl="2" rtl="0"/>
            <a:r>
              <a:rPr lang="fr"/>
              <a:t>Troisième niveau</a:t>
            </a:r>
          </a:p>
          <a:p>
            <a:pPr lvl="3" rtl="0"/>
            <a:r>
              <a:rPr lang="fr"/>
              <a:t>Quatrième niveau</a:t>
            </a:r>
          </a:p>
          <a:p>
            <a:pPr lvl="4" rtl="0"/>
            <a:r>
              <a:rPr lang="fr"/>
              <a:t>Cinquième niveau</a:t>
            </a:r>
            <a:endParaRPr lang="en-US"/>
          </a:p>
        </p:txBody>
      </p:sp>
      <p:sp>
        <p:nvSpPr>
          <p:cNvPr id="4" name="Espace réservé du pied de page 3">
            <a:extLst>
              <a:ext uri="{FF2B5EF4-FFF2-40B4-BE49-F238E27FC236}">
                <a16:creationId xmlns:a16="http://schemas.microsoft.com/office/drawing/2014/main" id="{0B12CFE6-D05E-5478-B3A4-81DC4DCD7410}"/>
              </a:ext>
            </a:extLst>
          </p:cNvPr>
          <p:cNvSpPr>
            <a:spLocks noGrp="1"/>
          </p:cNvSpPr>
          <p:nvPr>
            <p:ph type="ftr" sz="quarter" idx="11"/>
          </p:nvPr>
        </p:nvSpPr>
        <p:spPr/>
        <p:txBody>
          <a:bodyPr rtlCol="0"/>
          <a:lstStyle/>
          <a:p>
            <a:pPr rtl="0"/>
            <a:r>
              <a:rPr lang="fr"/>
              <a:t>Exemple de Texte de Pied de page</a:t>
            </a:r>
          </a:p>
        </p:txBody>
      </p:sp>
      <p:sp>
        <p:nvSpPr>
          <p:cNvPr id="3" name="Espace réservé de la date 2">
            <a:extLst>
              <a:ext uri="{FF2B5EF4-FFF2-40B4-BE49-F238E27FC236}">
                <a16:creationId xmlns:a16="http://schemas.microsoft.com/office/drawing/2014/main" id="{6CC77F2D-39D2-22F7-CF0B-39D63EBF00B7}"/>
              </a:ext>
            </a:extLst>
          </p:cNvPr>
          <p:cNvSpPr>
            <a:spLocks noGrp="1"/>
          </p:cNvSpPr>
          <p:nvPr>
            <p:ph type="dt" sz="half" idx="10"/>
          </p:nvPr>
        </p:nvSpPr>
        <p:spPr/>
        <p:txBody>
          <a:bodyPr rtlCol="0"/>
          <a:lstStyle/>
          <a:p>
            <a:pPr rtl="0"/>
            <a:r>
              <a:rPr lang="en-US"/>
              <a:t>4/8/2025</a:t>
            </a:r>
          </a:p>
        </p:txBody>
      </p:sp>
      <p:sp>
        <p:nvSpPr>
          <p:cNvPr id="5" name="Espace réservé du numéro de diapositive 4">
            <a:extLst>
              <a:ext uri="{FF2B5EF4-FFF2-40B4-BE49-F238E27FC236}">
                <a16:creationId xmlns:a16="http://schemas.microsoft.com/office/drawing/2014/main" id="{626B86D3-24E1-029E-BA22-9F17F9517D65}"/>
              </a:ext>
            </a:extLst>
          </p:cNvPr>
          <p:cNvSpPr>
            <a:spLocks noGrp="1"/>
          </p:cNvSpPr>
          <p:nvPr>
            <p:ph type="sldNum" sz="quarter" idx="12"/>
          </p:nvPr>
        </p:nvSpPr>
        <p:spPr/>
        <p:txBody>
          <a:bodyPr rtlCol="0"/>
          <a:lstStyle/>
          <a:p>
            <a:pPr rtl="0"/>
            <a:fld id="{DD84031F-D6BF-4677-B12E-7D8B88BA70F7}" type="slidenum">
              <a:rPr lang="en-US" smtClean="0"/>
              <a:t>‹N°›</a:t>
            </a:fld>
            <a:endParaRPr lang="en-US"/>
          </a:p>
        </p:txBody>
      </p:sp>
      <p:cxnSp>
        <p:nvCxnSpPr>
          <p:cNvPr id="11" name="Connecteur droit 10">
            <a:extLst>
              <a:ext uri="{FF2B5EF4-FFF2-40B4-BE49-F238E27FC236}">
                <a16:creationId xmlns:a16="http://schemas.microsoft.com/office/drawing/2014/main" id="{A4981961-B802-677C-4957-E24CA14D5E6D}"/>
              </a:ext>
            </a:extLst>
          </p:cNvPr>
          <p:cNvCxnSpPr>
            <a:cxnSpLocks/>
          </p:cNvCxnSpPr>
          <p:nvPr/>
        </p:nvCxnSpPr>
        <p:spPr>
          <a:xfrm>
            <a:off x="533400" y="6324600"/>
            <a:ext cx="11125200" cy="0"/>
          </a:xfrm>
          <a:prstGeom prst="line">
            <a:avLst/>
          </a:prstGeom>
          <a:ln w="9525">
            <a:solidFill>
              <a:schemeClr val="tx1">
                <a:lumMod val="25000"/>
                <a:lumOff val="7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34688086"/>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reserve="1">
  <p:cSld name="Contenu 2">
    <p:bg>
      <p:bgRef idx="1001">
        <a:schemeClr val="bg1"/>
      </p:bgRef>
    </p:bg>
    <p:spTree>
      <p:nvGrpSpPr>
        <p:cNvPr id="1" name=""/>
        <p:cNvGrpSpPr/>
        <p:nvPr/>
      </p:nvGrpSpPr>
      <p:grpSpPr>
        <a:xfrm>
          <a:off x="0" y="0"/>
          <a:ext cx="0" cy="0"/>
          <a:chOff x="0" y="0"/>
          <a:chExt cx="0" cy="0"/>
        </a:xfrm>
      </p:grpSpPr>
      <p:cxnSp>
        <p:nvCxnSpPr>
          <p:cNvPr id="7" name="Connecteur droit 6">
            <a:extLst>
              <a:ext uri="{FF2B5EF4-FFF2-40B4-BE49-F238E27FC236}">
                <a16:creationId xmlns:a16="http://schemas.microsoft.com/office/drawing/2014/main" id="{0107B931-214A-9578-5A7A-FDEB9ADB5080}"/>
              </a:ext>
            </a:extLst>
          </p:cNvPr>
          <p:cNvCxnSpPr>
            <a:cxnSpLocks/>
          </p:cNvCxnSpPr>
          <p:nvPr/>
        </p:nvCxnSpPr>
        <p:spPr>
          <a:xfrm>
            <a:off x="3751277" y="2791386"/>
            <a:ext cx="4689446"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
        <p:nvSpPr>
          <p:cNvPr id="2" name="Titre 1">
            <a:extLst>
              <a:ext uri="{FF2B5EF4-FFF2-40B4-BE49-F238E27FC236}">
                <a16:creationId xmlns:a16="http://schemas.microsoft.com/office/drawing/2014/main" id="{EC7A09BB-8293-7DED-F5BF-8F3DA4B5760B}"/>
              </a:ext>
            </a:extLst>
          </p:cNvPr>
          <p:cNvSpPr>
            <a:spLocks noGrp="1"/>
          </p:cNvSpPr>
          <p:nvPr>
            <p:ph type="title"/>
          </p:nvPr>
        </p:nvSpPr>
        <p:spPr>
          <a:xfrm>
            <a:off x="3550862" y="1429789"/>
            <a:ext cx="5090277" cy="1196713"/>
          </a:xfrm>
        </p:spPr>
        <p:txBody>
          <a:bodyPr rtlCol="0" anchor="b"/>
          <a:lstStyle>
            <a:lvl1pPr algn="ctr">
              <a:defRPr/>
            </a:lvl1pPr>
          </a:lstStyle>
          <a:p>
            <a:pPr rtl="0"/>
            <a:r>
              <a:rPr lang="fr"/>
              <a:t>Modifiez le style du titre</a:t>
            </a:r>
            <a:endParaRPr lang="en-US"/>
          </a:p>
        </p:txBody>
      </p:sp>
      <p:sp>
        <p:nvSpPr>
          <p:cNvPr id="3" name="Espace réservé du contenu 2">
            <a:extLst>
              <a:ext uri="{FF2B5EF4-FFF2-40B4-BE49-F238E27FC236}">
                <a16:creationId xmlns:a16="http://schemas.microsoft.com/office/drawing/2014/main" id="{1D0AB536-3625-6C4C-BCE1-4533963FDEC5}"/>
              </a:ext>
            </a:extLst>
          </p:cNvPr>
          <p:cNvSpPr>
            <a:spLocks noGrp="1"/>
          </p:cNvSpPr>
          <p:nvPr>
            <p:ph idx="1"/>
          </p:nvPr>
        </p:nvSpPr>
        <p:spPr>
          <a:xfrm>
            <a:off x="3676880" y="2999629"/>
            <a:ext cx="4838241" cy="2195823"/>
          </a:xfrm>
        </p:spPr>
        <p:txBody>
          <a:bodyPr rtlCol="0"/>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rtl="0"/>
            <a:r>
              <a:rPr lang="fr"/>
              <a:t>Modifiez les styles du texte</a:t>
            </a:r>
          </a:p>
          <a:p>
            <a:pPr lvl="1" rtl="0"/>
            <a:r>
              <a:rPr lang="fr"/>
              <a:t>Deuxième niveau</a:t>
            </a:r>
          </a:p>
          <a:p>
            <a:pPr lvl="2" rtl="0"/>
            <a:r>
              <a:rPr lang="fr"/>
              <a:t>Troisième niveau</a:t>
            </a:r>
          </a:p>
          <a:p>
            <a:pPr lvl="3" rtl="0"/>
            <a:r>
              <a:rPr lang="fr"/>
              <a:t>Quatrième niveau</a:t>
            </a:r>
          </a:p>
          <a:p>
            <a:pPr lvl="4" rtl="0"/>
            <a:r>
              <a:rPr lang="fr"/>
              <a:t>Cinquième niveau</a:t>
            </a:r>
            <a:endParaRPr lang="en-US"/>
          </a:p>
        </p:txBody>
      </p:sp>
      <p:sp>
        <p:nvSpPr>
          <p:cNvPr id="5" name="Espace réservé du pied de page 4">
            <a:extLst>
              <a:ext uri="{FF2B5EF4-FFF2-40B4-BE49-F238E27FC236}">
                <a16:creationId xmlns:a16="http://schemas.microsoft.com/office/drawing/2014/main" id="{B97D1377-BC65-5D42-5EC9-BECE6F765322}"/>
              </a:ext>
            </a:extLst>
          </p:cNvPr>
          <p:cNvSpPr>
            <a:spLocks noGrp="1"/>
          </p:cNvSpPr>
          <p:nvPr>
            <p:ph type="ftr" sz="quarter" idx="11"/>
          </p:nvPr>
        </p:nvSpPr>
        <p:spPr/>
        <p:txBody>
          <a:bodyPr rtlCol="0"/>
          <a:lstStyle/>
          <a:p>
            <a:pPr rtl="0"/>
            <a:r>
              <a:rPr lang="fr"/>
              <a:t>Exemple de Texte de Pied de page</a:t>
            </a:r>
          </a:p>
        </p:txBody>
      </p:sp>
      <p:sp>
        <p:nvSpPr>
          <p:cNvPr id="4" name="Espace réservé de la date 3">
            <a:extLst>
              <a:ext uri="{FF2B5EF4-FFF2-40B4-BE49-F238E27FC236}">
                <a16:creationId xmlns:a16="http://schemas.microsoft.com/office/drawing/2014/main" id="{0EEF9179-12AA-40A3-63A0-84A6ED06611F}"/>
              </a:ext>
            </a:extLst>
          </p:cNvPr>
          <p:cNvSpPr>
            <a:spLocks noGrp="1"/>
          </p:cNvSpPr>
          <p:nvPr>
            <p:ph type="dt" sz="half" idx="10"/>
          </p:nvPr>
        </p:nvSpPr>
        <p:spPr/>
        <p:txBody>
          <a:bodyPr rtlCol="0"/>
          <a:lstStyle/>
          <a:p>
            <a:pPr rtl="0"/>
            <a:r>
              <a:rPr lang="en-US"/>
              <a:t>4/8/2025</a:t>
            </a:r>
          </a:p>
        </p:txBody>
      </p:sp>
      <p:sp>
        <p:nvSpPr>
          <p:cNvPr id="6" name="Espace réservé du numéro de diapositive 5">
            <a:extLst>
              <a:ext uri="{FF2B5EF4-FFF2-40B4-BE49-F238E27FC236}">
                <a16:creationId xmlns:a16="http://schemas.microsoft.com/office/drawing/2014/main" id="{0CCE0E3B-6350-CAAC-2CAB-78999D19CADB}"/>
              </a:ext>
            </a:extLst>
          </p:cNvPr>
          <p:cNvSpPr>
            <a:spLocks noGrp="1"/>
          </p:cNvSpPr>
          <p:nvPr>
            <p:ph type="sldNum" sz="quarter" idx="12"/>
          </p:nvPr>
        </p:nvSpPr>
        <p:spPr/>
        <p:txBody>
          <a:bodyPr rtlCol="0"/>
          <a:lstStyle/>
          <a:p>
            <a:pPr rtl="0"/>
            <a:fld id="{DD84031F-D6BF-4677-B12E-7D8B88BA70F7}" type="slidenum">
              <a:rPr lang="en-US" smtClean="0"/>
              <a:t>‹N°›</a:t>
            </a:fld>
            <a:endParaRPr lang="en-US"/>
          </a:p>
        </p:txBody>
      </p:sp>
    </p:spTree>
    <p:extLst>
      <p:ext uri="{BB962C8B-B14F-4D97-AF65-F5344CB8AC3E}">
        <p14:creationId xmlns:p14="http://schemas.microsoft.com/office/powerpoint/2010/main" val="1631651633"/>
      </p:ext>
    </p:extLst>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obj" preserve="1">
  <p:cSld name="Contenu 3">
    <p:bg>
      <p:bgRef idx="1001">
        <a:schemeClr val="bg1"/>
      </p:bgRef>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C7A09BB-8293-7DED-F5BF-8F3DA4B5760B}"/>
              </a:ext>
            </a:extLst>
          </p:cNvPr>
          <p:cNvSpPr>
            <a:spLocks noGrp="1"/>
          </p:cNvSpPr>
          <p:nvPr>
            <p:ph type="title"/>
          </p:nvPr>
        </p:nvSpPr>
        <p:spPr>
          <a:xfrm>
            <a:off x="1303089" y="1673352"/>
            <a:ext cx="3360352" cy="2324365"/>
          </a:xfrm>
        </p:spPr>
        <p:txBody>
          <a:bodyPr rtlCol="0" anchor="t"/>
          <a:lstStyle/>
          <a:p>
            <a:pPr rtl="0"/>
            <a:r>
              <a:rPr lang="fr"/>
              <a:t>Modifiez le style du titre</a:t>
            </a:r>
            <a:endParaRPr lang="en-US"/>
          </a:p>
        </p:txBody>
      </p:sp>
      <p:sp>
        <p:nvSpPr>
          <p:cNvPr id="3" name="Espace réservé du contenu 2">
            <a:extLst>
              <a:ext uri="{FF2B5EF4-FFF2-40B4-BE49-F238E27FC236}">
                <a16:creationId xmlns:a16="http://schemas.microsoft.com/office/drawing/2014/main" id="{1D0AB536-3625-6C4C-BCE1-4533963FDEC5}"/>
              </a:ext>
            </a:extLst>
          </p:cNvPr>
          <p:cNvSpPr>
            <a:spLocks noGrp="1"/>
          </p:cNvSpPr>
          <p:nvPr>
            <p:ph idx="1"/>
          </p:nvPr>
        </p:nvSpPr>
        <p:spPr>
          <a:xfrm>
            <a:off x="5103780" y="1673352"/>
            <a:ext cx="5785132" cy="2918754"/>
          </a:xfrm>
        </p:spPr>
        <p:txBody>
          <a:bodyPr rtlCol="0"/>
          <a:lstStyle/>
          <a:p>
            <a:pPr lvl="0" rtl="0"/>
            <a:r>
              <a:rPr lang="fr"/>
              <a:t>Modifiez les styles du texte</a:t>
            </a:r>
          </a:p>
          <a:p>
            <a:pPr lvl="1" rtl="0"/>
            <a:r>
              <a:rPr lang="fr"/>
              <a:t>Deuxième niveau</a:t>
            </a:r>
          </a:p>
          <a:p>
            <a:pPr lvl="2" rtl="0"/>
            <a:r>
              <a:rPr lang="fr"/>
              <a:t>Troisième niveau</a:t>
            </a:r>
          </a:p>
          <a:p>
            <a:pPr lvl="3" rtl="0"/>
            <a:r>
              <a:rPr lang="fr"/>
              <a:t>Quatrième niveau</a:t>
            </a:r>
          </a:p>
          <a:p>
            <a:pPr lvl="4" rtl="0"/>
            <a:r>
              <a:rPr lang="fr"/>
              <a:t>Cinquième niveau</a:t>
            </a:r>
            <a:endParaRPr lang="en-US"/>
          </a:p>
        </p:txBody>
      </p:sp>
      <p:sp>
        <p:nvSpPr>
          <p:cNvPr id="5" name="Espace réservé du pied de page 4">
            <a:extLst>
              <a:ext uri="{FF2B5EF4-FFF2-40B4-BE49-F238E27FC236}">
                <a16:creationId xmlns:a16="http://schemas.microsoft.com/office/drawing/2014/main" id="{B97D1377-BC65-5D42-5EC9-BECE6F765322}"/>
              </a:ext>
            </a:extLst>
          </p:cNvPr>
          <p:cNvSpPr>
            <a:spLocks noGrp="1"/>
          </p:cNvSpPr>
          <p:nvPr>
            <p:ph type="ftr" sz="quarter" idx="11"/>
          </p:nvPr>
        </p:nvSpPr>
        <p:spPr/>
        <p:txBody>
          <a:bodyPr rtlCol="0"/>
          <a:lstStyle/>
          <a:p>
            <a:pPr rtl="0"/>
            <a:r>
              <a:rPr lang="fr"/>
              <a:t>Exemple de Texte de Pied de page</a:t>
            </a:r>
          </a:p>
        </p:txBody>
      </p:sp>
      <p:sp>
        <p:nvSpPr>
          <p:cNvPr id="4" name="Espace réservé de la date 3">
            <a:extLst>
              <a:ext uri="{FF2B5EF4-FFF2-40B4-BE49-F238E27FC236}">
                <a16:creationId xmlns:a16="http://schemas.microsoft.com/office/drawing/2014/main" id="{0EEF9179-12AA-40A3-63A0-84A6ED06611F}"/>
              </a:ext>
            </a:extLst>
          </p:cNvPr>
          <p:cNvSpPr>
            <a:spLocks noGrp="1"/>
          </p:cNvSpPr>
          <p:nvPr>
            <p:ph type="dt" sz="half" idx="10"/>
          </p:nvPr>
        </p:nvSpPr>
        <p:spPr/>
        <p:txBody>
          <a:bodyPr rtlCol="0"/>
          <a:lstStyle/>
          <a:p>
            <a:pPr rtl="0"/>
            <a:r>
              <a:rPr lang="en-US"/>
              <a:t>4/8/2025</a:t>
            </a:r>
          </a:p>
        </p:txBody>
      </p:sp>
      <p:sp>
        <p:nvSpPr>
          <p:cNvPr id="6" name="Espace réservé du numéro de diapositive 5">
            <a:extLst>
              <a:ext uri="{FF2B5EF4-FFF2-40B4-BE49-F238E27FC236}">
                <a16:creationId xmlns:a16="http://schemas.microsoft.com/office/drawing/2014/main" id="{0CCE0E3B-6350-CAAC-2CAB-78999D19CADB}"/>
              </a:ext>
            </a:extLst>
          </p:cNvPr>
          <p:cNvSpPr>
            <a:spLocks noGrp="1"/>
          </p:cNvSpPr>
          <p:nvPr>
            <p:ph type="sldNum" sz="quarter" idx="12"/>
          </p:nvPr>
        </p:nvSpPr>
        <p:spPr/>
        <p:txBody>
          <a:bodyPr rtlCol="0"/>
          <a:lstStyle/>
          <a:p>
            <a:pPr rtl="0"/>
            <a:fld id="{DD84031F-D6BF-4677-B12E-7D8B88BA70F7}" type="slidenum">
              <a:rPr lang="en-US" smtClean="0"/>
              <a:t>‹N°›</a:t>
            </a:fld>
            <a:endParaRPr lang="en-US"/>
          </a:p>
        </p:txBody>
      </p:sp>
      <p:cxnSp>
        <p:nvCxnSpPr>
          <p:cNvPr id="8" name="Connecteur droit 7">
            <a:extLst>
              <a:ext uri="{FF2B5EF4-FFF2-40B4-BE49-F238E27FC236}">
                <a16:creationId xmlns:a16="http://schemas.microsoft.com/office/drawing/2014/main" id="{A04E4891-5C32-2FDE-C242-EDBA3B5D1AC4}"/>
              </a:ext>
            </a:extLst>
          </p:cNvPr>
          <p:cNvCxnSpPr>
            <a:cxnSpLocks/>
          </p:cNvCxnSpPr>
          <p:nvPr/>
        </p:nvCxnSpPr>
        <p:spPr>
          <a:xfrm>
            <a:off x="530352" y="6345987"/>
            <a:ext cx="11159163"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06773196"/>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obj" preserve="1">
  <p:cSld name="Contenu 4">
    <p:bg>
      <p:bgRef idx="1001">
        <a:schemeClr val="bg1"/>
      </p:bgRef>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C7A09BB-8293-7DED-F5BF-8F3DA4B5760B}"/>
              </a:ext>
            </a:extLst>
          </p:cNvPr>
          <p:cNvSpPr>
            <a:spLocks noGrp="1"/>
          </p:cNvSpPr>
          <p:nvPr>
            <p:ph type="title"/>
          </p:nvPr>
        </p:nvSpPr>
        <p:spPr>
          <a:xfrm>
            <a:off x="419560" y="1399734"/>
            <a:ext cx="4136461" cy="2918754"/>
          </a:xfrm>
        </p:spPr>
        <p:txBody>
          <a:bodyPr rtlCol="0" anchor="t"/>
          <a:lstStyle/>
          <a:p>
            <a:pPr rtl="0"/>
            <a:r>
              <a:rPr lang="fr"/>
              <a:t>Modifiez le style du titre</a:t>
            </a:r>
            <a:endParaRPr lang="en-US"/>
          </a:p>
        </p:txBody>
      </p:sp>
      <p:sp>
        <p:nvSpPr>
          <p:cNvPr id="3" name="Espace réservé du contenu 2">
            <a:extLst>
              <a:ext uri="{FF2B5EF4-FFF2-40B4-BE49-F238E27FC236}">
                <a16:creationId xmlns:a16="http://schemas.microsoft.com/office/drawing/2014/main" id="{1D0AB536-3625-6C4C-BCE1-4533963FDEC5}"/>
              </a:ext>
            </a:extLst>
          </p:cNvPr>
          <p:cNvSpPr>
            <a:spLocks noGrp="1"/>
          </p:cNvSpPr>
          <p:nvPr>
            <p:ph idx="1"/>
          </p:nvPr>
        </p:nvSpPr>
        <p:spPr>
          <a:xfrm>
            <a:off x="5103780" y="1398419"/>
            <a:ext cx="6250020" cy="4114800"/>
          </a:xfrm>
        </p:spPr>
        <p:txBody>
          <a:bodyPr rtlCol="0"/>
          <a:lstStyle/>
          <a:p>
            <a:pPr lvl="0" rtl="0"/>
            <a:r>
              <a:rPr lang="fr"/>
              <a:t>Modifiez les styles du texte</a:t>
            </a:r>
          </a:p>
          <a:p>
            <a:pPr lvl="1" rtl="0"/>
            <a:r>
              <a:rPr lang="fr"/>
              <a:t>Deuxième niveau</a:t>
            </a:r>
          </a:p>
          <a:p>
            <a:pPr lvl="2" rtl="0"/>
            <a:r>
              <a:rPr lang="fr"/>
              <a:t>Troisième niveau</a:t>
            </a:r>
          </a:p>
          <a:p>
            <a:pPr lvl="3" rtl="0"/>
            <a:r>
              <a:rPr lang="fr"/>
              <a:t>Quatrième niveau</a:t>
            </a:r>
          </a:p>
          <a:p>
            <a:pPr lvl="4" rtl="0"/>
            <a:r>
              <a:rPr lang="fr"/>
              <a:t>Cinquième niveau</a:t>
            </a:r>
            <a:endParaRPr lang="en-US"/>
          </a:p>
        </p:txBody>
      </p:sp>
      <p:sp>
        <p:nvSpPr>
          <p:cNvPr id="5" name="Espace réservé du pied de page 4">
            <a:extLst>
              <a:ext uri="{FF2B5EF4-FFF2-40B4-BE49-F238E27FC236}">
                <a16:creationId xmlns:a16="http://schemas.microsoft.com/office/drawing/2014/main" id="{B97D1377-BC65-5D42-5EC9-BECE6F765322}"/>
              </a:ext>
            </a:extLst>
          </p:cNvPr>
          <p:cNvSpPr>
            <a:spLocks noGrp="1"/>
          </p:cNvSpPr>
          <p:nvPr>
            <p:ph type="ftr" sz="quarter" idx="11"/>
          </p:nvPr>
        </p:nvSpPr>
        <p:spPr/>
        <p:txBody>
          <a:bodyPr rtlCol="0"/>
          <a:lstStyle/>
          <a:p>
            <a:pPr rtl="0"/>
            <a:r>
              <a:rPr lang="fr"/>
              <a:t>Exemple de Texte de Pied de page</a:t>
            </a:r>
          </a:p>
        </p:txBody>
      </p:sp>
      <p:sp>
        <p:nvSpPr>
          <p:cNvPr id="4" name="Espace réservé de la date 3">
            <a:extLst>
              <a:ext uri="{FF2B5EF4-FFF2-40B4-BE49-F238E27FC236}">
                <a16:creationId xmlns:a16="http://schemas.microsoft.com/office/drawing/2014/main" id="{0EEF9179-12AA-40A3-63A0-84A6ED06611F}"/>
              </a:ext>
            </a:extLst>
          </p:cNvPr>
          <p:cNvSpPr>
            <a:spLocks noGrp="1"/>
          </p:cNvSpPr>
          <p:nvPr>
            <p:ph type="dt" sz="half" idx="10"/>
          </p:nvPr>
        </p:nvSpPr>
        <p:spPr/>
        <p:txBody>
          <a:bodyPr rtlCol="0"/>
          <a:lstStyle/>
          <a:p>
            <a:pPr rtl="0"/>
            <a:r>
              <a:rPr lang="en-US"/>
              <a:t>4/8/2025</a:t>
            </a:r>
          </a:p>
        </p:txBody>
      </p:sp>
      <p:sp>
        <p:nvSpPr>
          <p:cNvPr id="6" name="Espace réservé du numéro de diapositive 5">
            <a:extLst>
              <a:ext uri="{FF2B5EF4-FFF2-40B4-BE49-F238E27FC236}">
                <a16:creationId xmlns:a16="http://schemas.microsoft.com/office/drawing/2014/main" id="{0CCE0E3B-6350-CAAC-2CAB-78999D19CADB}"/>
              </a:ext>
            </a:extLst>
          </p:cNvPr>
          <p:cNvSpPr>
            <a:spLocks noGrp="1"/>
          </p:cNvSpPr>
          <p:nvPr>
            <p:ph type="sldNum" sz="quarter" idx="12"/>
          </p:nvPr>
        </p:nvSpPr>
        <p:spPr/>
        <p:txBody>
          <a:bodyPr rtlCol="0"/>
          <a:lstStyle/>
          <a:p>
            <a:pPr rtl="0"/>
            <a:fld id="{DD84031F-D6BF-4677-B12E-7D8B88BA70F7}" type="slidenum">
              <a:rPr lang="en-US" smtClean="0"/>
              <a:t>‹N°›</a:t>
            </a:fld>
            <a:endParaRPr lang="en-US"/>
          </a:p>
        </p:txBody>
      </p:sp>
      <p:cxnSp>
        <p:nvCxnSpPr>
          <p:cNvPr id="8" name="Connecteur droit 7">
            <a:extLst>
              <a:ext uri="{FF2B5EF4-FFF2-40B4-BE49-F238E27FC236}">
                <a16:creationId xmlns:a16="http://schemas.microsoft.com/office/drawing/2014/main" id="{A04E4891-5C32-2FDE-C242-EDBA3B5D1AC4}"/>
              </a:ext>
            </a:extLst>
          </p:cNvPr>
          <p:cNvCxnSpPr>
            <a:cxnSpLocks/>
          </p:cNvCxnSpPr>
          <p:nvPr/>
        </p:nvCxnSpPr>
        <p:spPr>
          <a:xfrm>
            <a:off x="530352" y="6322906"/>
            <a:ext cx="11159163"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67918317"/>
      </p:ext>
    </p:extLst>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obj" preserve="1">
  <p:cSld name="Contenu 5">
    <p:bg>
      <p:bgRef idx="1001">
        <a:schemeClr val="bg1"/>
      </p:bgRef>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C7A09BB-8293-7DED-F5BF-8F3DA4B5760B}"/>
              </a:ext>
            </a:extLst>
          </p:cNvPr>
          <p:cNvSpPr>
            <a:spLocks noGrp="1"/>
          </p:cNvSpPr>
          <p:nvPr>
            <p:ph type="title"/>
          </p:nvPr>
        </p:nvSpPr>
        <p:spPr>
          <a:xfrm>
            <a:off x="422400" y="694944"/>
            <a:ext cx="3334120" cy="2734056"/>
          </a:xfrm>
        </p:spPr>
        <p:txBody>
          <a:bodyPr rtlCol="0" anchor="t"/>
          <a:lstStyle/>
          <a:p>
            <a:pPr rtl="0"/>
            <a:r>
              <a:rPr lang="fr"/>
              <a:t>Modifiez le style du titre</a:t>
            </a:r>
            <a:endParaRPr lang="en-US"/>
          </a:p>
        </p:txBody>
      </p:sp>
      <p:sp>
        <p:nvSpPr>
          <p:cNvPr id="3" name="Espace réservé du contenu 2">
            <a:extLst>
              <a:ext uri="{FF2B5EF4-FFF2-40B4-BE49-F238E27FC236}">
                <a16:creationId xmlns:a16="http://schemas.microsoft.com/office/drawing/2014/main" id="{1D0AB536-3625-6C4C-BCE1-4533963FDEC5}"/>
              </a:ext>
            </a:extLst>
          </p:cNvPr>
          <p:cNvSpPr>
            <a:spLocks noGrp="1"/>
          </p:cNvSpPr>
          <p:nvPr>
            <p:ph idx="1"/>
          </p:nvPr>
        </p:nvSpPr>
        <p:spPr>
          <a:xfrm>
            <a:off x="4229100" y="694943"/>
            <a:ext cx="7439421" cy="5486400"/>
          </a:xfrm>
        </p:spPr>
        <p:txBody>
          <a:bodyPr rtlCol="0"/>
          <a:lstStyle/>
          <a:p>
            <a:pPr lvl="0" rtl="0"/>
            <a:r>
              <a:rPr lang="fr"/>
              <a:t>Modifiez les styles du texte</a:t>
            </a:r>
          </a:p>
          <a:p>
            <a:pPr lvl="1" rtl="0"/>
            <a:r>
              <a:rPr lang="fr"/>
              <a:t>Deuxième niveau</a:t>
            </a:r>
          </a:p>
          <a:p>
            <a:pPr lvl="2" rtl="0"/>
            <a:r>
              <a:rPr lang="fr"/>
              <a:t>Troisième niveau</a:t>
            </a:r>
          </a:p>
          <a:p>
            <a:pPr lvl="3" rtl="0"/>
            <a:r>
              <a:rPr lang="fr"/>
              <a:t>Quatrième niveau</a:t>
            </a:r>
          </a:p>
          <a:p>
            <a:pPr lvl="4" rtl="0"/>
            <a:r>
              <a:rPr lang="fr"/>
              <a:t>Cinquième niveau</a:t>
            </a:r>
            <a:endParaRPr lang="en-US"/>
          </a:p>
        </p:txBody>
      </p:sp>
      <p:sp>
        <p:nvSpPr>
          <p:cNvPr id="5" name="Espace réservé du pied de page 4">
            <a:extLst>
              <a:ext uri="{FF2B5EF4-FFF2-40B4-BE49-F238E27FC236}">
                <a16:creationId xmlns:a16="http://schemas.microsoft.com/office/drawing/2014/main" id="{B97D1377-BC65-5D42-5EC9-BECE6F765322}"/>
              </a:ext>
            </a:extLst>
          </p:cNvPr>
          <p:cNvSpPr>
            <a:spLocks noGrp="1"/>
          </p:cNvSpPr>
          <p:nvPr>
            <p:ph type="ftr" sz="quarter" idx="11"/>
          </p:nvPr>
        </p:nvSpPr>
        <p:spPr/>
        <p:txBody>
          <a:bodyPr rtlCol="0"/>
          <a:lstStyle/>
          <a:p>
            <a:pPr rtl="0"/>
            <a:r>
              <a:rPr lang="fr"/>
              <a:t>Exemple de Texte de Pied de page</a:t>
            </a:r>
          </a:p>
        </p:txBody>
      </p:sp>
      <p:sp>
        <p:nvSpPr>
          <p:cNvPr id="4" name="Espace réservé de la date 3">
            <a:extLst>
              <a:ext uri="{FF2B5EF4-FFF2-40B4-BE49-F238E27FC236}">
                <a16:creationId xmlns:a16="http://schemas.microsoft.com/office/drawing/2014/main" id="{0EEF9179-12AA-40A3-63A0-84A6ED06611F}"/>
              </a:ext>
            </a:extLst>
          </p:cNvPr>
          <p:cNvSpPr>
            <a:spLocks noGrp="1"/>
          </p:cNvSpPr>
          <p:nvPr>
            <p:ph type="dt" sz="half" idx="10"/>
          </p:nvPr>
        </p:nvSpPr>
        <p:spPr/>
        <p:txBody>
          <a:bodyPr rtlCol="0"/>
          <a:lstStyle/>
          <a:p>
            <a:pPr rtl="0"/>
            <a:r>
              <a:rPr lang="en-US"/>
              <a:t>4/8/2025</a:t>
            </a:r>
          </a:p>
        </p:txBody>
      </p:sp>
      <p:sp>
        <p:nvSpPr>
          <p:cNvPr id="6" name="Espace réservé du numéro de diapositive 5">
            <a:extLst>
              <a:ext uri="{FF2B5EF4-FFF2-40B4-BE49-F238E27FC236}">
                <a16:creationId xmlns:a16="http://schemas.microsoft.com/office/drawing/2014/main" id="{0CCE0E3B-6350-CAAC-2CAB-78999D19CADB}"/>
              </a:ext>
            </a:extLst>
          </p:cNvPr>
          <p:cNvSpPr>
            <a:spLocks noGrp="1"/>
          </p:cNvSpPr>
          <p:nvPr>
            <p:ph type="sldNum" sz="quarter" idx="12"/>
          </p:nvPr>
        </p:nvSpPr>
        <p:spPr/>
        <p:txBody>
          <a:bodyPr rtlCol="0"/>
          <a:lstStyle/>
          <a:p>
            <a:pPr rtl="0"/>
            <a:fld id="{DD84031F-D6BF-4677-B12E-7D8B88BA70F7}" type="slidenum">
              <a:rPr lang="en-US" smtClean="0"/>
              <a:t>‹N°›</a:t>
            </a:fld>
            <a:endParaRPr lang="en-US"/>
          </a:p>
        </p:txBody>
      </p:sp>
      <p:cxnSp>
        <p:nvCxnSpPr>
          <p:cNvPr id="8" name="Connecteur droit 7">
            <a:extLst>
              <a:ext uri="{FF2B5EF4-FFF2-40B4-BE49-F238E27FC236}">
                <a16:creationId xmlns:a16="http://schemas.microsoft.com/office/drawing/2014/main" id="{A04E4891-5C32-2FDE-C242-EDBA3B5D1AC4}"/>
              </a:ext>
            </a:extLst>
          </p:cNvPr>
          <p:cNvCxnSpPr>
            <a:cxnSpLocks/>
          </p:cNvCxnSpPr>
          <p:nvPr/>
        </p:nvCxnSpPr>
        <p:spPr>
          <a:xfrm>
            <a:off x="530352" y="6326700"/>
            <a:ext cx="11159163"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42293614"/>
      </p:ext>
    </p:extLst>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obj" preserve="1">
  <p:cSld name="Contenu 6">
    <p:bg>
      <p:bgRef idx="1001">
        <a:schemeClr val="bg1"/>
      </p:bgRef>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C7A09BB-8293-7DED-F5BF-8F3DA4B5760B}"/>
              </a:ext>
            </a:extLst>
          </p:cNvPr>
          <p:cNvSpPr>
            <a:spLocks noGrp="1"/>
          </p:cNvSpPr>
          <p:nvPr>
            <p:ph type="title"/>
          </p:nvPr>
        </p:nvSpPr>
        <p:spPr>
          <a:xfrm>
            <a:off x="422400" y="435785"/>
            <a:ext cx="4268573" cy="2918754"/>
          </a:xfrm>
        </p:spPr>
        <p:txBody>
          <a:bodyPr rtlCol="0" anchor="t"/>
          <a:lstStyle/>
          <a:p>
            <a:pPr rtl="0"/>
            <a:r>
              <a:rPr lang="fr"/>
              <a:t>Modifiez le style du titre</a:t>
            </a:r>
            <a:endParaRPr lang="en-US"/>
          </a:p>
        </p:txBody>
      </p:sp>
      <p:sp>
        <p:nvSpPr>
          <p:cNvPr id="3" name="Espace réservé du contenu 2">
            <a:extLst>
              <a:ext uri="{FF2B5EF4-FFF2-40B4-BE49-F238E27FC236}">
                <a16:creationId xmlns:a16="http://schemas.microsoft.com/office/drawing/2014/main" id="{1D0AB536-3625-6C4C-BCE1-4533963FDEC5}"/>
              </a:ext>
            </a:extLst>
          </p:cNvPr>
          <p:cNvSpPr>
            <a:spLocks noGrp="1"/>
          </p:cNvSpPr>
          <p:nvPr>
            <p:ph idx="1"/>
          </p:nvPr>
        </p:nvSpPr>
        <p:spPr>
          <a:xfrm>
            <a:off x="5391452" y="743106"/>
            <a:ext cx="6277070" cy="5312987"/>
          </a:xfrm>
        </p:spPr>
        <p:txBody>
          <a:bodyPr rtlCol="0"/>
          <a:lstStyle/>
          <a:p>
            <a:pPr lvl="0" rtl="0"/>
            <a:r>
              <a:rPr lang="fr"/>
              <a:t>Modifiez les styles du texte</a:t>
            </a:r>
          </a:p>
          <a:p>
            <a:pPr lvl="1" rtl="0"/>
            <a:r>
              <a:rPr lang="fr"/>
              <a:t>Deuxième niveau</a:t>
            </a:r>
          </a:p>
          <a:p>
            <a:pPr lvl="2" rtl="0"/>
            <a:r>
              <a:rPr lang="fr"/>
              <a:t>Troisième niveau</a:t>
            </a:r>
          </a:p>
          <a:p>
            <a:pPr lvl="3" rtl="0"/>
            <a:r>
              <a:rPr lang="fr"/>
              <a:t>Quatrième niveau</a:t>
            </a:r>
          </a:p>
          <a:p>
            <a:pPr lvl="4" rtl="0"/>
            <a:r>
              <a:rPr lang="fr"/>
              <a:t>Cinquième niveau</a:t>
            </a:r>
            <a:endParaRPr lang="en-US"/>
          </a:p>
        </p:txBody>
      </p:sp>
      <p:sp>
        <p:nvSpPr>
          <p:cNvPr id="5" name="Espace réservé du pied de page 4">
            <a:extLst>
              <a:ext uri="{FF2B5EF4-FFF2-40B4-BE49-F238E27FC236}">
                <a16:creationId xmlns:a16="http://schemas.microsoft.com/office/drawing/2014/main" id="{B97D1377-BC65-5D42-5EC9-BECE6F765322}"/>
              </a:ext>
            </a:extLst>
          </p:cNvPr>
          <p:cNvSpPr>
            <a:spLocks noGrp="1"/>
          </p:cNvSpPr>
          <p:nvPr>
            <p:ph type="ftr" sz="quarter" idx="11"/>
          </p:nvPr>
        </p:nvSpPr>
        <p:spPr/>
        <p:txBody>
          <a:bodyPr rtlCol="0"/>
          <a:lstStyle/>
          <a:p>
            <a:pPr rtl="0"/>
            <a:r>
              <a:rPr lang="fr"/>
              <a:t>Exemple de Texte de Pied de page</a:t>
            </a:r>
          </a:p>
        </p:txBody>
      </p:sp>
      <p:sp>
        <p:nvSpPr>
          <p:cNvPr id="4" name="Espace réservé de la date 3">
            <a:extLst>
              <a:ext uri="{FF2B5EF4-FFF2-40B4-BE49-F238E27FC236}">
                <a16:creationId xmlns:a16="http://schemas.microsoft.com/office/drawing/2014/main" id="{0EEF9179-12AA-40A3-63A0-84A6ED06611F}"/>
              </a:ext>
            </a:extLst>
          </p:cNvPr>
          <p:cNvSpPr>
            <a:spLocks noGrp="1"/>
          </p:cNvSpPr>
          <p:nvPr>
            <p:ph type="dt" sz="half" idx="10"/>
          </p:nvPr>
        </p:nvSpPr>
        <p:spPr/>
        <p:txBody>
          <a:bodyPr rtlCol="0"/>
          <a:lstStyle/>
          <a:p>
            <a:pPr rtl="0"/>
            <a:r>
              <a:rPr lang="en-US"/>
              <a:t>4/8/2025</a:t>
            </a:r>
          </a:p>
        </p:txBody>
      </p:sp>
      <p:sp>
        <p:nvSpPr>
          <p:cNvPr id="6" name="Espace réservé du numéro de diapositive 5">
            <a:extLst>
              <a:ext uri="{FF2B5EF4-FFF2-40B4-BE49-F238E27FC236}">
                <a16:creationId xmlns:a16="http://schemas.microsoft.com/office/drawing/2014/main" id="{0CCE0E3B-6350-CAAC-2CAB-78999D19CADB}"/>
              </a:ext>
            </a:extLst>
          </p:cNvPr>
          <p:cNvSpPr>
            <a:spLocks noGrp="1"/>
          </p:cNvSpPr>
          <p:nvPr>
            <p:ph type="sldNum" sz="quarter" idx="12"/>
          </p:nvPr>
        </p:nvSpPr>
        <p:spPr/>
        <p:txBody>
          <a:bodyPr rtlCol="0"/>
          <a:lstStyle/>
          <a:p>
            <a:pPr rtl="0"/>
            <a:fld id="{DD84031F-D6BF-4677-B12E-7D8B88BA70F7}" type="slidenum">
              <a:rPr lang="en-US" smtClean="0"/>
              <a:t>‹N°›</a:t>
            </a:fld>
            <a:endParaRPr lang="en-US"/>
          </a:p>
        </p:txBody>
      </p:sp>
      <p:cxnSp>
        <p:nvCxnSpPr>
          <p:cNvPr id="7" name="Connecteur droit 6">
            <a:extLst>
              <a:ext uri="{FF2B5EF4-FFF2-40B4-BE49-F238E27FC236}">
                <a16:creationId xmlns:a16="http://schemas.microsoft.com/office/drawing/2014/main" id="{59F873DB-8FEF-C24C-ECA0-EABFFF560476}"/>
              </a:ext>
            </a:extLst>
          </p:cNvPr>
          <p:cNvCxnSpPr>
            <a:cxnSpLocks/>
          </p:cNvCxnSpPr>
          <p:nvPr/>
        </p:nvCxnSpPr>
        <p:spPr>
          <a:xfrm>
            <a:off x="5486400" y="528489"/>
            <a:ext cx="6172200"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cxnSp>
        <p:nvCxnSpPr>
          <p:cNvPr id="8" name="Connecteur droit 7">
            <a:extLst>
              <a:ext uri="{FF2B5EF4-FFF2-40B4-BE49-F238E27FC236}">
                <a16:creationId xmlns:a16="http://schemas.microsoft.com/office/drawing/2014/main" id="{A04E4891-5C32-2FDE-C242-EDBA3B5D1AC4}"/>
              </a:ext>
            </a:extLst>
          </p:cNvPr>
          <p:cNvCxnSpPr>
            <a:cxnSpLocks/>
          </p:cNvCxnSpPr>
          <p:nvPr/>
        </p:nvCxnSpPr>
        <p:spPr>
          <a:xfrm>
            <a:off x="530352" y="6324600"/>
            <a:ext cx="11159163"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89092389"/>
      </p:ext>
    </p:extLst>
  </p:cSld>
  <p:clrMapOvr>
    <a:overrideClrMapping bg1="lt1" tx1="dk1" bg2="lt2" tx2="dk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obj" preserve="1">
  <p:cSld name="Contenu 7">
    <p:bg>
      <p:bgRef idx="1001">
        <a:schemeClr val="bg1"/>
      </p:bgRef>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C7A09BB-8293-7DED-F5BF-8F3DA4B5760B}"/>
              </a:ext>
            </a:extLst>
          </p:cNvPr>
          <p:cNvSpPr>
            <a:spLocks noGrp="1"/>
          </p:cNvSpPr>
          <p:nvPr>
            <p:ph type="title"/>
          </p:nvPr>
        </p:nvSpPr>
        <p:spPr>
          <a:xfrm>
            <a:off x="419560" y="433576"/>
            <a:ext cx="3263496" cy="2821439"/>
          </a:xfrm>
        </p:spPr>
        <p:txBody>
          <a:bodyPr rtlCol="0" anchor="t">
            <a:normAutofit/>
          </a:bodyPr>
          <a:lstStyle>
            <a:lvl1pPr>
              <a:defRPr sz="3600"/>
            </a:lvl1pPr>
          </a:lstStyle>
          <a:p>
            <a:pPr rtl="0"/>
            <a:r>
              <a:rPr lang="fr"/>
              <a:t>Modifiez le style du titre</a:t>
            </a:r>
            <a:endParaRPr lang="en-US"/>
          </a:p>
        </p:txBody>
      </p:sp>
      <p:sp>
        <p:nvSpPr>
          <p:cNvPr id="3" name="Espace réservé du contenu 2">
            <a:extLst>
              <a:ext uri="{FF2B5EF4-FFF2-40B4-BE49-F238E27FC236}">
                <a16:creationId xmlns:a16="http://schemas.microsoft.com/office/drawing/2014/main" id="{1D0AB536-3625-6C4C-BCE1-4533963FDEC5}"/>
              </a:ext>
            </a:extLst>
          </p:cNvPr>
          <p:cNvSpPr>
            <a:spLocks noGrp="1"/>
          </p:cNvSpPr>
          <p:nvPr>
            <p:ph idx="1"/>
          </p:nvPr>
        </p:nvSpPr>
        <p:spPr>
          <a:xfrm>
            <a:off x="4309946" y="694944"/>
            <a:ext cx="7358769" cy="5486400"/>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rtl="0"/>
            <a:r>
              <a:rPr lang="fr"/>
              <a:t>Modifiez les styles du texte</a:t>
            </a:r>
          </a:p>
          <a:p>
            <a:pPr lvl="1" rtl="0"/>
            <a:r>
              <a:rPr lang="fr"/>
              <a:t>Deuxième niveau</a:t>
            </a:r>
          </a:p>
          <a:p>
            <a:pPr lvl="2" rtl="0"/>
            <a:r>
              <a:rPr lang="fr"/>
              <a:t>Troisième niveau</a:t>
            </a:r>
          </a:p>
          <a:p>
            <a:pPr lvl="3" rtl="0"/>
            <a:r>
              <a:rPr lang="fr"/>
              <a:t>Quatrième niveau</a:t>
            </a:r>
          </a:p>
          <a:p>
            <a:pPr lvl="4" rtl="0"/>
            <a:r>
              <a:rPr lang="fr"/>
              <a:t>Cinquième niveau</a:t>
            </a:r>
            <a:endParaRPr lang="en-US"/>
          </a:p>
        </p:txBody>
      </p:sp>
      <p:sp>
        <p:nvSpPr>
          <p:cNvPr id="5" name="Espace réservé du pied de page 4">
            <a:extLst>
              <a:ext uri="{FF2B5EF4-FFF2-40B4-BE49-F238E27FC236}">
                <a16:creationId xmlns:a16="http://schemas.microsoft.com/office/drawing/2014/main" id="{B97D1377-BC65-5D42-5EC9-BECE6F765322}"/>
              </a:ext>
            </a:extLst>
          </p:cNvPr>
          <p:cNvSpPr>
            <a:spLocks noGrp="1"/>
          </p:cNvSpPr>
          <p:nvPr>
            <p:ph type="ftr" sz="quarter" idx="11"/>
          </p:nvPr>
        </p:nvSpPr>
        <p:spPr/>
        <p:txBody>
          <a:bodyPr rtlCol="0"/>
          <a:lstStyle/>
          <a:p>
            <a:pPr rtl="0"/>
            <a:r>
              <a:rPr lang="fr"/>
              <a:t>Exemple de Texte de Pied de page</a:t>
            </a:r>
          </a:p>
        </p:txBody>
      </p:sp>
      <p:sp>
        <p:nvSpPr>
          <p:cNvPr id="4" name="Espace réservé de la date 3">
            <a:extLst>
              <a:ext uri="{FF2B5EF4-FFF2-40B4-BE49-F238E27FC236}">
                <a16:creationId xmlns:a16="http://schemas.microsoft.com/office/drawing/2014/main" id="{0EEF9179-12AA-40A3-63A0-84A6ED06611F}"/>
              </a:ext>
            </a:extLst>
          </p:cNvPr>
          <p:cNvSpPr>
            <a:spLocks noGrp="1"/>
          </p:cNvSpPr>
          <p:nvPr>
            <p:ph type="dt" sz="half" idx="10"/>
          </p:nvPr>
        </p:nvSpPr>
        <p:spPr/>
        <p:txBody>
          <a:bodyPr rtlCol="0"/>
          <a:lstStyle/>
          <a:p>
            <a:pPr rtl="0"/>
            <a:r>
              <a:rPr lang="en-US"/>
              <a:t>4/8/2025</a:t>
            </a:r>
          </a:p>
        </p:txBody>
      </p:sp>
      <p:sp>
        <p:nvSpPr>
          <p:cNvPr id="6" name="Espace réservé du numéro de diapositive 5">
            <a:extLst>
              <a:ext uri="{FF2B5EF4-FFF2-40B4-BE49-F238E27FC236}">
                <a16:creationId xmlns:a16="http://schemas.microsoft.com/office/drawing/2014/main" id="{0CCE0E3B-6350-CAAC-2CAB-78999D19CADB}"/>
              </a:ext>
            </a:extLst>
          </p:cNvPr>
          <p:cNvSpPr>
            <a:spLocks noGrp="1"/>
          </p:cNvSpPr>
          <p:nvPr>
            <p:ph type="sldNum" sz="quarter" idx="12"/>
          </p:nvPr>
        </p:nvSpPr>
        <p:spPr/>
        <p:txBody>
          <a:bodyPr rtlCol="0"/>
          <a:lstStyle/>
          <a:p>
            <a:pPr rtl="0"/>
            <a:fld id="{DD84031F-D6BF-4677-B12E-7D8B88BA70F7}" type="slidenum">
              <a:rPr lang="en-US" smtClean="0"/>
              <a:t>‹N°›</a:t>
            </a:fld>
            <a:endParaRPr lang="en-US"/>
          </a:p>
        </p:txBody>
      </p:sp>
      <p:cxnSp>
        <p:nvCxnSpPr>
          <p:cNvPr id="7" name="Connecteur droit 6">
            <a:extLst>
              <a:ext uri="{FF2B5EF4-FFF2-40B4-BE49-F238E27FC236}">
                <a16:creationId xmlns:a16="http://schemas.microsoft.com/office/drawing/2014/main" id="{290E8417-C758-AC09-72D4-D07CE8D5D1EB}"/>
              </a:ext>
            </a:extLst>
          </p:cNvPr>
          <p:cNvCxnSpPr>
            <a:cxnSpLocks/>
          </p:cNvCxnSpPr>
          <p:nvPr/>
        </p:nvCxnSpPr>
        <p:spPr>
          <a:xfrm>
            <a:off x="4347151" y="528489"/>
            <a:ext cx="7326605"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cxnSp>
        <p:nvCxnSpPr>
          <p:cNvPr id="8" name="Connecteur droit 7">
            <a:extLst>
              <a:ext uri="{FF2B5EF4-FFF2-40B4-BE49-F238E27FC236}">
                <a16:creationId xmlns:a16="http://schemas.microsoft.com/office/drawing/2014/main" id="{A04E4891-5C32-2FDE-C242-EDBA3B5D1AC4}"/>
              </a:ext>
            </a:extLst>
          </p:cNvPr>
          <p:cNvCxnSpPr>
            <a:cxnSpLocks/>
          </p:cNvCxnSpPr>
          <p:nvPr/>
        </p:nvCxnSpPr>
        <p:spPr>
          <a:xfrm>
            <a:off x="530352" y="6324600"/>
            <a:ext cx="11159163"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66173447"/>
      </p:ext>
    </p:extLst>
  </p:cSld>
  <p:clrMapOvr>
    <a:overrideClrMapping bg1="lt1" tx1="dk1" bg2="lt2" tx2="dk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p:cSld name="Contenu avec image">
    <p:bg>
      <p:bgRef idx="1001">
        <a:schemeClr val="bg1"/>
      </p:bgRef>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C7A09BB-8293-7DED-F5BF-8F3DA4B5760B}"/>
              </a:ext>
            </a:extLst>
          </p:cNvPr>
          <p:cNvSpPr>
            <a:spLocks noGrp="1"/>
          </p:cNvSpPr>
          <p:nvPr>
            <p:ph type="title"/>
          </p:nvPr>
        </p:nvSpPr>
        <p:spPr>
          <a:xfrm>
            <a:off x="5993867" y="691867"/>
            <a:ext cx="5664732" cy="1212661"/>
          </a:xfrm>
        </p:spPr>
        <p:txBody>
          <a:bodyPr rtlCol="0"/>
          <a:lstStyle/>
          <a:p>
            <a:pPr rtl="0"/>
            <a:r>
              <a:rPr lang="fr"/>
              <a:t>Modifiez le style du titre</a:t>
            </a:r>
            <a:endParaRPr lang="en-US"/>
          </a:p>
        </p:txBody>
      </p:sp>
      <p:sp>
        <p:nvSpPr>
          <p:cNvPr id="34" name="Espace réservé d’image 8">
            <a:extLst>
              <a:ext uri="{FF2B5EF4-FFF2-40B4-BE49-F238E27FC236}">
                <a16:creationId xmlns:a16="http://schemas.microsoft.com/office/drawing/2014/main" id="{38FD2E6A-E1F7-36FC-E50F-AD4CE76910EA}"/>
              </a:ext>
            </a:extLst>
          </p:cNvPr>
          <p:cNvSpPr>
            <a:spLocks noGrp="1"/>
          </p:cNvSpPr>
          <p:nvPr>
            <p:ph type="pic" sz="quarter" idx="13" hasCustomPrompt="1"/>
          </p:nvPr>
        </p:nvSpPr>
        <p:spPr>
          <a:xfrm>
            <a:off x="533401" y="533400"/>
            <a:ext cx="4953000" cy="5811928"/>
          </a:xfrm>
          <a:blipFill dpi="0" rotWithShape="1">
            <a:blip r:embed="rId2">
              <a:alphaModFix amt="70000"/>
            </a:blip>
            <a:srcRect/>
            <a:stretch>
              <a:fillRect/>
            </a:stretch>
          </a:blipFill>
          <a:effectLst>
            <a:outerShdw blurRad="203200" dist="12700" dir="7800000" algn="r" rotWithShape="0">
              <a:prstClr val="black">
                <a:alpha val="10000"/>
              </a:prstClr>
            </a:outerShdw>
          </a:effectLst>
        </p:spPr>
        <p:txBody>
          <a:bodyPr rtlCol="0"/>
          <a:lstStyle>
            <a:lvl1pPr marL="0" indent="0">
              <a:buNone/>
              <a:defRPr/>
            </a:lvl1pPr>
          </a:lstStyle>
          <a:p>
            <a:pPr rtl="0"/>
            <a:r>
              <a:rPr lang="fr"/>
              <a:t> </a:t>
            </a:r>
          </a:p>
        </p:txBody>
      </p:sp>
      <p:sp>
        <p:nvSpPr>
          <p:cNvPr id="3" name="Espace réservé du contenu 2">
            <a:extLst>
              <a:ext uri="{FF2B5EF4-FFF2-40B4-BE49-F238E27FC236}">
                <a16:creationId xmlns:a16="http://schemas.microsoft.com/office/drawing/2014/main" id="{1D0AB536-3625-6C4C-BCE1-4533963FDEC5}"/>
              </a:ext>
            </a:extLst>
          </p:cNvPr>
          <p:cNvSpPr>
            <a:spLocks noGrp="1"/>
          </p:cNvSpPr>
          <p:nvPr>
            <p:ph idx="1"/>
          </p:nvPr>
        </p:nvSpPr>
        <p:spPr>
          <a:xfrm>
            <a:off x="5993865" y="2007652"/>
            <a:ext cx="5664732" cy="4315319"/>
          </a:xfrm>
        </p:spPr>
        <p:txBody>
          <a:bodyPr rtlCol="0"/>
          <a:lstStyle/>
          <a:p>
            <a:pPr lvl="0" rtl="0"/>
            <a:r>
              <a:rPr lang="fr"/>
              <a:t>Modifiez les styles du texte</a:t>
            </a:r>
          </a:p>
          <a:p>
            <a:pPr lvl="1" rtl="0"/>
            <a:r>
              <a:rPr lang="fr"/>
              <a:t>Deuxième niveau</a:t>
            </a:r>
          </a:p>
          <a:p>
            <a:pPr lvl="2" rtl="0"/>
            <a:r>
              <a:rPr lang="fr"/>
              <a:t>Troisième niveau</a:t>
            </a:r>
          </a:p>
          <a:p>
            <a:pPr lvl="3" rtl="0"/>
            <a:r>
              <a:rPr lang="fr"/>
              <a:t>Quatrième niveau</a:t>
            </a:r>
          </a:p>
          <a:p>
            <a:pPr lvl="4" rtl="0"/>
            <a:r>
              <a:rPr lang="fr"/>
              <a:t>Cinquième niveau</a:t>
            </a:r>
            <a:endParaRPr lang="en-US"/>
          </a:p>
        </p:txBody>
      </p:sp>
      <p:sp>
        <p:nvSpPr>
          <p:cNvPr id="5" name="Espace réservé du pied de page 4">
            <a:extLst>
              <a:ext uri="{FF2B5EF4-FFF2-40B4-BE49-F238E27FC236}">
                <a16:creationId xmlns:a16="http://schemas.microsoft.com/office/drawing/2014/main" id="{B97D1377-BC65-5D42-5EC9-BECE6F765322}"/>
              </a:ext>
            </a:extLst>
          </p:cNvPr>
          <p:cNvSpPr>
            <a:spLocks noGrp="1"/>
          </p:cNvSpPr>
          <p:nvPr>
            <p:ph type="ftr" sz="quarter" idx="11"/>
          </p:nvPr>
        </p:nvSpPr>
        <p:spPr/>
        <p:txBody>
          <a:bodyPr rtlCol="0"/>
          <a:lstStyle/>
          <a:p>
            <a:pPr rtl="0"/>
            <a:r>
              <a:rPr lang="fr"/>
              <a:t>Exemple de Texte de Pied de page</a:t>
            </a:r>
          </a:p>
        </p:txBody>
      </p:sp>
      <p:sp>
        <p:nvSpPr>
          <p:cNvPr id="4" name="Espace réservé de la date 3">
            <a:extLst>
              <a:ext uri="{FF2B5EF4-FFF2-40B4-BE49-F238E27FC236}">
                <a16:creationId xmlns:a16="http://schemas.microsoft.com/office/drawing/2014/main" id="{0EEF9179-12AA-40A3-63A0-84A6ED06611F}"/>
              </a:ext>
            </a:extLst>
          </p:cNvPr>
          <p:cNvSpPr>
            <a:spLocks noGrp="1"/>
          </p:cNvSpPr>
          <p:nvPr>
            <p:ph type="dt" sz="half" idx="10"/>
          </p:nvPr>
        </p:nvSpPr>
        <p:spPr/>
        <p:txBody>
          <a:bodyPr rtlCol="0"/>
          <a:lstStyle/>
          <a:p>
            <a:pPr rtl="0"/>
            <a:r>
              <a:rPr lang="en-US"/>
              <a:t>4/8/2025</a:t>
            </a:r>
          </a:p>
        </p:txBody>
      </p:sp>
      <p:sp>
        <p:nvSpPr>
          <p:cNvPr id="6" name="Espace réservé du numéro de diapositive 5">
            <a:extLst>
              <a:ext uri="{FF2B5EF4-FFF2-40B4-BE49-F238E27FC236}">
                <a16:creationId xmlns:a16="http://schemas.microsoft.com/office/drawing/2014/main" id="{0CCE0E3B-6350-CAAC-2CAB-78999D19CADB}"/>
              </a:ext>
            </a:extLst>
          </p:cNvPr>
          <p:cNvSpPr>
            <a:spLocks noGrp="1"/>
          </p:cNvSpPr>
          <p:nvPr>
            <p:ph type="sldNum" sz="quarter" idx="12"/>
          </p:nvPr>
        </p:nvSpPr>
        <p:spPr/>
        <p:txBody>
          <a:bodyPr rtlCol="0"/>
          <a:lstStyle/>
          <a:p>
            <a:pPr rtl="0"/>
            <a:fld id="{DD84031F-D6BF-4677-B12E-7D8B88BA70F7}" type="slidenum">
              <a:rPr lang="en-US" smtClean="0"/>
              <a:t>‹N°›</a:t>
            </a:fld>
            <a:endParaRPr lang="en-US"/>
          </a:p>
        </p:txBody>
      </p:sp>
      <p:cxnSp>
        <p:nvCxnSpPr>
          <p:cNvPr id="7" name="Connecteur droit 6">
            <a:extLst>
              <a:ext uri="{FF2B5EF4-FFF2-40B4-BE49-F238E27FC236}">
                <a16:creationId xmlns:a16="http://schemas.microsoft.com/office/drawing/2014/main" id="{A04AB0D3-0312-25C6-7159-3EBA07E82C60}"/>
              </a:ext>
            </a:extLst>
          </p:cNvPr>
          <p:cNvCxnSpPr>
            <a:cxnSpLocks/>
          </p:cNvCxnSpPr>
          <p:nvPr/>
        </p:nvCxnSpPr>
        <p:spPr>
          <a:xfrm>
            <a:off x="6058518" y="530352"/>
            <a:ext cx="5600082"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28219916"/>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Contenu">
    <p:bg>
      <p:bgRef idx="1001">
        <a:schemeClr val="bg1"/>
      </p:bgRef>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C7A09BB-8293-7DED-F5BF-8F3DA4B5760B}"/>
              </a:ext>
            </a:extLst>
          </p:cNvPr>
          <p:cNvSpPr>
            <a:spLocks noGrp="1"/>
          </p:cNvSpPr>
          <p:nvPr>
            <p:ph type="title"/>
          </p:nvPr>
        </p:nvSpPr>
        <p:spPr>
          <a:xfrm>
            <a:off x="399679" y="332308"/>
            <a:ext cx="11253667" cy="909921"/>
          </a:xfrm>
        </p:spPr>
        <p:txBody>
          <a:bodyPr rtlCol="0" anchor="b"/>
          <a:lstStyle/>
          <a:p>
            <a:pPr rtl="0"/>
            <a:r>
              <a:rPr lang="fr"/>
              <a:t>Modifiez le style du titre</a:t>
            </a:r>
            <a:endParaRPr lang="en-US"/>
          </a:p>
        </p:txBody>
      </p:sp>
      <p:sp>
        <p:nvSpPr>
          <p:cNvPr id="3" name="Espace réservé du contenu 2">
            <a:extLst>
              <a:ext uri="{FF2B5EF4-FFF2-40B4-BE49-F238E27FC236}">
                <a16:creationId xmlns:a16="http://schemas.microsoft.com/office/drawing/2014/main" id="{1D0AB536-3625-6C4C-BCE1-4533963FDEC5}"/>
              </a:ext>
            </a:extLst>
          </p:cNvPr>
          <p:cNvSpPr>
            <a:spLocks noGrp="1"/>
          </p:cNvSpPr>
          <p:nvPr>
            <p:ph idx="1"/>
          </p:nvPr>
        </p:nvSpPr>
        <p:spPr>
          <a:xfrm>
            <a:off x="402336" y="1488931"/>
            <a:ext cx="11253668" cy="4700761"/>
          </a:xfrm>
        </p:spPr>
        <p:txBody>
          <a:bodyPr rtlCol="0"/>
          <a:lstStyle/>
          <a:p>
            <a:pPr lvl="0" rtl="0"/>
            <a:r>
              <a:rPr lang="fr"/>
              <a:t>Modifiez les styles du texte</a:t>
            </a:r>
          </a:p>
          <a:p>
            <a:pPr lvl="1" rtl="0"/>
            <a:r>
              <a:rPr lang="fr"/>
              <a:t>Deuxième niveau</a:t>
            </a:r>
          </a:p>
          <a:p>
            <a:pPr lvl="2" rtl="0"/>
            <a:r>
              <a:rPr lang="fr"/>
              <a:t>Troisième niveau</a:t>
            </a:r>
          </a:p>
          <a:p>
            <a:pPr lvl="3" rtl="0"/>
            <a:r>
              <a:rPr lang="fr"/>
              <a:t>Quatrième niveau</a:t>
            </a:r>
          </a:p>
          <a:p>
            <a:pPr lvl="4" rtl="0"/>
            <a:r>
              <a:rPr lang="fr"/>
              <a:t>Cinquième niveau</a:t>
            </a:r>
            <a:endParaRPr lang="en-US"/>
          </a:p>
        </p:txBody>
      </p:sp>
      <p:sp>
        <p:nvSpPr>
          <p:cNvPr id="5" name="Espace réservé du pied de page 4">
            <a:extLst>
              <a:ext uri="{FF2B5EF4-FFF2-40B4-BE49-F238E27FC236}">
                <a16:creationId xmlns:a16="http://schemas.microsoft.com/office/drawing/2014/main" id="{B97D1377-BC65-5D42-5EC9-BECE6F765322}"/>
              </a:ext>
            </a:extLst>
          </p:cNvPr>
          <p:cNvSpPr>
            <a:spLocks noGrp="1"/>
          </p:cNvSpPr>
          <p:nvPr>
            <p:ph type="ftr" sz="quarter" idx="11"/>
          </p:nvPr>
        </p:nvSpPr>
        <p:spPr/>
        <p:txBody>
          <a:bodyPr rtlCol="0"/>
          <a:lstStyle/>
          <a:p>
            <a:pPr rtl="0"/>
            <a:r>
              <a:rPr lang="fr"/>
              <a:t>Exemple de Texte de Pied de page</a:t>
            </a:r>
          </a:p>
        </p:txBody>
      </p:sp>
      <p:sp>
        <p:nvSpPr>
          <p:cNvPr id="4" name="Espace réservé de la date 3">
            <a:extLst>
              <a:ext uri="{FF2B5EF4-FFF2-40B4-BE49-F238E27FC236}">
                <a16:creationId xmlns:a16="http://schemas.microsoft.com/office/drawing/2014/main" id="{0EEF9179-12AA-40A3-63A0-84A6ED06611F}"/>
              </a:ext>
            </a:extLst>
          </p:cNvPr>
          <p:cNvSpPr>
            <a:spLocks noGrp="1"/>
          </p:cNvSpPr>
          <p:nvPr>
            <p:ph type="dt" sz="half" idx="10"/>
          </p:nvPr>
        </p:nvSpPr>
        <p:spPr/>
        <p:txBody>
          <a:bodyPr rtlCol="0"/>
          <a:lstStyle/>
          <a:p>
            <a:pPr rtl="0"/>
            <a:r>
              <a:rPr lang="en-US"/>
              <a:t>4/8/2025</a:t>
            </a:r>
          </a:p>
        </p:txBody>
      </p:sp>
      <p:sp>
        <p:nvSpPr>
          <p:cNvPr id="6" name="Espace réservé du numéro de diapositive 5">
            <a:extLst>
              <a:ext uri="{FF2B5EF4-FFF2-40B4-BE49-F238E27FC236}">
                <a16:creationId xmlns:a16="http://schemas.microsoft.com/office/drawing/2014/main" id="{0CCE0E3B-6350-CAAC-2CAB-78999D19CADB}"/>
              </a:ext>
            </a:extLst>
          </p:cNvPr>
          <p:cNvSpPr>
            <a:spLocks noGrp="1"/>
          </p:cNvSpPr>
          <p:nvPr>
            <p:ph type="sldNum" sz="quarter" idx="12"/>
          </p:nvPr>
        </p:nvSpPr>
        <p:spPr/>
        <p:txBody>
          <a:bodyPr rtlCol="0"/>
          <a:lstStyle/>
          <a:p>
            <a:pPr rtl="0"/>
            <a:fld id="{DD84031F-D6BF-4677-B12E-7D8B88BA70F7}" type="slidenum">
              <a:rPr lang="en-US" smtClean="0"/>
              <a:t>‹N°›</a:t>
            </a:fld>
            <a:endParaRPr lang="en-US"/>
          </a:p>
        </p:txBody>
      </p:sp>
      <p:cxnSp>
        <p:nvCxnSpPr>
          <p:cNvPr id="7" name="Connecteur droit 6">
            <a:extLst>
              <a:ext uri="{FF2B5EF4-FFF2-40B4-BE49-F238E27FC236}">
                <a16:creationId xmlns:a16="http://schemas.microsoft.com/office/drawing/2014/main" id="{A04AB0D3-0312-25C6-7159-3EBA07E82C60}"/>
              </a:ext>
            </a:extLst>
          </p:cNvPr>
          <p:cNvCxnSpPr>
            <a:cxnSpLocks/>
          </p:cNvCxnSpPr>
          <p:nvPr/>
        </p:nvCxnSpPr>
        <p:spPr>
          <a:xfrm>
            <a:off x="530352" y="1357303"/>
            <a:ext cx="11159163"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5290798"/>
      </p:ext>
    </p:extLst>
  </p:cSld>
  <p:clrMapOvr>
    <a:overrideClrMapping bg1="lt1" tx1="dk1" bg2="lt2" tx2="dk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Contenu avec Image 2">
    <p:bg>
      <p:bgRef idx="1001">
        <a:schemeClr val="bg1"/>
      </p:bgRef>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C7A09BB-8293-7DED-F5BF-8F3DA4B5760B}"/>
              </a:ext>
            </a:extLst>
          </p:cNvPr>
          <p:cNvSpPr>
            <a:spLocks noGrp="1"/>
          </p:cNvSpPr>
          <p:nvPr>
            <p:ph type="title"/>
          </p:nvPr>
        </p:nvSpPr>
        <p:spPr>
          <a:xfrm>
            <a:off x="419562" y="691868"/>
            <a:ext cx="5593338" cy="1157316"/>
          </a:xfrm>
        </p:spPr>
        <p:txBody>
          <a:bodyPr rtlCol="0"/>
          <a:lstStyle/>
          <a:p>
            <a:pPr rtl="0"/>
            <a:r>
              <a:rPr lang="fr"/>
              <a:t>Modifiez le style du titre</a:t>
            </a:r>
            <a:endParaRPr lang="en-US"/>
          </a:p>
        </p:txBody>
      </p:sp>
      <p:sp>
        <p:nvSpPr>
          <p:cNvPr id="3" name="Espace réservé du contenu 2">
            <a:extLst>
              <a:ext uri="{FF2B5EF4-FFF2-40B4-BE49-F238E27FC236}">
                <a16:creationId xmlns:a16="http://schemas.microsoft.com/office/drawing/2014/main" id="{1D0AB536-3625-6C4C-BCE1-4533963FDEC5}"/>
              </a:ext>
            </a:extLst>
          </p:cNvPr>
          <p:cNvSpPr>
            <a:spLocks noGrp="1"/>
          </p:cNvSpPr>
          <p:nvPr>
            <p:ph idx="1"/>
          </p:nvPr>
        </p:nvSpPr>
        <p:spPr>
          <a:xfrm>
            <a:off x="434928" y="2010699"/>
            <a:ext cx="5577972" cy="4334628"/>
          </a:xfrm>
        </p:spPr>
        <p:txBody>
          <a:bodyPr rtlCol="0"/>
          <a:lstStyle/>
          <a:p>
            <a:pPr lvl="0" rtl="0"/>
            <a:r>
              <a:rPr lang="fr"/>
              <a:t>Modifiez les styles du texte</a:t>
            </a:r>
          </a:p>
          <a:p>
            <a:pPr lvl="1" rtl="0"/>
            <a:r>
              <a:rPr lang="fr"/>
              <a:t>Deuxième niveau</a:t>
            </a:r>
          </a:p>
          <a:p>
            <a:pPr lvl="2" rtl="0"/>
            <a:r>
              <a:rPr lang="fr"/>
              <a:t>Troisième niveau</a:t>
            </a:r>
          </a:p>
          <a:p>
            <a:pPr lvl="3" rtl="0"/>
            <a:r>
              <a:rPr lang="fr"/>
              <a:t>Quatrième niveau</a:t>
            </a:r>
          </a:p>
          <a:p>
            <a:pPr lvl="4" rtl="0"/>
            <a:r>
              <a:rPr lang="fr"/>
              <a:t>Cinquième niveau</a:t>
            </a:r>
            <a:endParaRPr lang="en-US"/>
          </a:p>
        </p:txBody>
      </p:sp>
      <p:sp>
        <p:nvSpPr>
          <p:cNvPr id="34" name="Espace réservé d’image 8">
            <a:extLst>
              <a:ext uri="{FF2B5EF4-FFF2-40B4-BE49-F238E27FC236}">
                <a16:creationId xmlns:a16="http://schemas.microsoft.com/office/drawing/2014/main" id="{38FD2E6A-E1F7-36FC-E50F-AD4CE76910EA}"/>
              </a:ext>
            </a:extLst>
          </p:cNvPr>
          <p:cNvSpPr>
            <a:spLocks noGrp="1"/>
          </p:cNvSpPr>
          <p:nvPr>
            <p:ph type="pic" sz="quarter" idx="13" hasCustomPrompt="1"/>
          </p:nvPr>
        </p:nvSpPr>
        <p:spPr>
          <a:xfrm>
            <a:off x="6553200" y="533400"/>
            <a:ext cx="5105400" cy="5791200"/>
          </a:xfrm>
          <a:blipFill dpi="0" rotWithShape="1">
            <a:blip r:embed="rId2">
              <a:alphaModFix amt="70000"/>
            </a:blip>
            <a:srcRect/>
            <a:stretch>
              <a:fillRect/>
            </a:stretch>
          </a:blipFill>
          <a:effectLst>
            <a:outerShdw blurRad="203200" dist="12700" dir="7800000" algn="r" rotWithShape="0">
              <a:prstClr val="black">
                <a:alpha val="10000"/>
              </a:prstClr>
            </a:outerShdw>
          </a:effectLst>
        </p:spPr>
        <p:txBody>
          <a:bodyPr rtlCol="0"/>
          <a:lstStyle>
            <a:lvl1pPr marL="0" indent="0">
              <a:buNone/>
              <a:defRPr/>
            </a:lvl1pPr>
          </a:lstStyle>
          <a:p>
            <a:pPr rtl="0"/>
            <a:r>
              <a:rPr lang="fr"/>
              <a:t> </a:t>
            </a:r>
          </a:p>
        </p:txBody>
      </p:sp>
      <p:sp>
        <p:nvSpPr>
          <p:cNvPr id="5" name="Espace réservé du pied de page 4">
            <a:extLst>
              <a:ext uri="{FF2B5EF4-FFF2-40B4-BE49-F238E27FC236}">
                <a16:creationId xmlns:a16="http://schemas.microsoft.com/office/drawing/2014/main" id="{B97D1377-BC65-5D42-5EC9-BECE6F765322}"/>
              </a:ext>
            </a:extLst>
          </p:cNvPr>
          <p:cNvSpPr>
            <a:spLocks noGrp="1"/>
          </p:cNvSpPr>
          <p:nvPr>
            <p:ph type="ftr" sz="quarter" idx="11"/>
          </p:nvPr>
        </p:nvSpPr>
        <p:spPr/>
        <p:txBody>
          <a:bodyPr rtlCol="0"/>
          <a:lstStyle/>
          <a:p>
            <a:pPr rtl="0"/>
            <a:r>
              <a:rPr lang="fr"/>
              <a:t>Exemple de Texte de Pied de page</a:t>
            </a:r>
          </a:p>
        </p:txBody>
      </p:sp>
      <p:sp>
        <p:nvSpPr>
          <p:cNvPr id="4" name="Espace réservé de la date 3">
            <a:extLst>
              <a:ext uri="{FF2B5EF4-FFF2-40B4-BE49-F238E27FC236}">
                <a16:creationId xmlns:a16="http://schemas.microsoft.com/office/drawing/2014/main" id="{0EEF9179-12AA-40A3-63A0-84A6ED06611F}"/>
              </a:ext>
            </a:extLst>
          </p:cNvPr>
          <p:cNvSpPr>
            <a:spLocks noGrp="1"/>
          </p:cNvSpPr>
          <p:nvPr>
            <p:ph type="dt" sz="half" idx="10"/>
          </p:nvPr>
        </p:nvSpPr>
        <p:spPr/>
        <p:txBody>
          <a:bodyPr rtlCol="0"/>
          <a:lstStyle/>
          <a:p>
            <a:pPr rtl="0"/>
            <a:r>
              <a:rPr lang="en-US"/>
              <a:t>4/8/2025</a:t>
            </a:r>
          </a:p>
        </p:txBody>
      </p:sp>
      <p:sp>
        <p:nvSpPr>
          <p:cNvPr id="6" name="Espace réservé du numéro de diapositive 5">
            <a:extLst>
              <a:ext uri="{FF2B5EF4-FFF2-40B4-BE49-F238E27FC236}">
                <a16:creationId xmlns:a16="http://schemas.microsoft.com/office/drawing/2014/main" id="{0CCE0E3B-6350-CAAC-2CAB-78999D19CADB}"/>
              </a:ext>
            </a:extLst>
          </p:cNvPr>
          <p:cNvSpPr>
            <a:spLocks noGrp="1"/>
          </p:cNvSpPr>
          <p:nvPr>
            <p:ph type="sldNum" sz="quarter" idx="12"/>
          </p:nvPr>
        </p:nvSpPr>
        <p:spPr/>
        <p:txBody>
          <a:bodyPr rtlCol="0"/>
          <a:lstStyle/>
          <a:p>
            <a:pPr rtl="0"/>
            <a:fld id="{DD84031F-D6BF-4677-B12E-7D8B88BA70F7}" type="slidenum">
              <a:rPr lang="en-US" smtClean="0"/>
              <a:t>‹N°›</a:t>
            </a:fld>
            <a:endParaRPr lang="en-US"/>
          </a:p>
        </p:txBody>
      </p:sp>
      <p:cxnSp>
        <p:nvCxnSpPr>
          <p:cNvPr id="7" name="Connecteur droit 6">
            <a:extLst>
              <a:ext uri="{FF2B5EF4-FFF2-40B4-BE49-F238E27FC236}">
                <a16:creationId xmlns:a16="http://schemas.microsoft.com/office/drawing/2014/main" id="{A04AB0D3-0312-25C6-7159-3EBA07E82C60}"/>
              </a:ext>
            </a:extLst>
          </p:cNvPr>
          <p:cNvCxnSpPr>
            <a:cxnSpLocks/>
          </p:cNvCxnSpPr>
          <p:nvPr/>
        </p:nvCxnSpPr>
        <p:spPr>
          <a:xfrm>
            <a:off x="518028" y="530352"/>
            <a:ext cx="5494872"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24978983"/>
      </p:ext>
    </p:extLst>
  </p:cSld>
  <p:clrMapOvr>
    <a:overrideClrMapping bg1="lt1" tx1="dk1" bg2="lt2" tx2="dk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Contenu avec Image 3">
    <p:bg>
      <p:bgRef idx="1001">
        <a:schemeClr val="bg1"/>
      </p:bgRef>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C7A09BB-8293-7DED-F5BF-8F3DA4B5760B}"/>
              </a:ext>
            </a:extLst>
          </p:cNvPr>
          <p:cNvSpPr>
            <a:spLocks noGrp="1"/>
          </p:cNvSpPr>
          <p:nvPr>
            <p:ph type="title"/>
          </p:nvPr>
        </p:nvSpPr>
        <p:spPr>
          <a:xfrm>
            <a:off x="4977971" y="691866"/>
            <a:ext cx="6680630" cy="1217337"/>
          </a:xfrm>
        </p:spPr>
        <p:txBody>
          <a:bodyPr rtlCol="0"/>
          <a:lstStyle/>
          <a:p>
            <a:pPr rtl="0"/>
            <a:r>
              <a:rPr lang="fr"/>
              <a:t>Modifiez le style du titre</a:t>
            </a:r>
            <a:endParaRPr lang="en-US"/>
          </a:p>
        </p:txBody>
      </p:sp>
      <p:sp>
        <p:nvSpPr>
          <p:cNvPr id="10" name="Espace réservé d’image 8">
            <a:extLst>
              <a:ext uri="{FF2B5EF4-FFF2-40B4-BE49-F238E27FC236}">
                <a16:creationId xmlns:a16="http://schemas.microsoft.com/office/drawing/2014/main" id="{7BA63699-2EA2-4B8B-E296-BEF5937412F5}"/>
              </a:ext>
            </a:extLst>
          </p:cNvPr>
          <p:cNvSpPr>
            <a:spLocks noGrp="1"/>
          </p:cNvSpPr>
          <p:nvPr>
            <p:ph type="pic" sz="quarter" idx="13" hasCustomPrompt="1"/>
          </p:nvPr>
        </p:nvSpPr>
        <p:spPr>
          <a:xfrm>
            <a:off x="533400" y="533400"/>
            <a:ext cx="3886200" cy="5811924"/>
          </a:xfrm>
          <a:blipFill>
            <a:blip r:embed="rId2">
              <a:alphaModFix amt="70000"/>
            </a:blip>
            <a:stretch>
              <a:fillRect/>
            </a:stretch>
          </a:blipFill>
          <a:effectLst>
            <a:outerShdw blurRad="203200" dist="12700" dir="7800000" algn="r" rotWithShape="0">
              <a:prstClr val="black">
                <a:alpha val="10000"/>
              </a:prstClr>
            </a:outerShdw>
          </a:effectLst>
        </p:spPr>
        <p:txBody>
          <a:bodyPr rtlCol="0"/>
          <a:lstStyle>
            <a:lvl1pPr marL="0" indent="0">
              <a:buNone/>
              <a:defRPr/>
            </a:lvl1pPr>
          </a:lstStyle>
          <a:p>
            <a:pPr rtl="0"/>
            <a:r>
              <a:rPr lang="fr"/>
              <a:t> </a:t>
            </a:r>
          </a:p>
        </p:txBody>
      </p:sp>
      <p:sp>
        <p:nvSpPr>
          <p:cNvPr id="3" name="Espace réservé du contenu 2">
            <a:extLst>
              <a:ext uri="{FF2B5EF4-FFF2-40B4-BE49-F238E27FC236}">
                <a16:creationId xmlns:a16="http://schemas.microsoft.com/office/drawing/2014/main" id="{1D0AB536-3625-6C4C-BCE1-4533963FDEC5}"/>
              </a:ext>
            </a:extLst>
          </p:cNvPr>
          <p:cNvSpPr>
            <a:spLocks noGrp="1"/>
          </p:cNvSpPr>
          <p:nvPr>
            <p:ph idx="1"/>
          </p:nvPr>
        </p:nvSpPr>
        <p:spPr>
          <a:xfrm>
            <a:off x="4977971" y="2010699"/>
            <a:ext cx="6680630" cy="4313902"/>
          </a:xfrm>
        </p:spPr>
        <p:txBody>
          <a:bodyPr rtlCol="0"/>
          <a:lstStyle/>
          <a:p>
            <a:pPr lvl="0" rtl="0"/>
            <a:r>
              <a:rPr lang="fr"/>
              <a:t>Modifiez les styles du texte</a:t>
            </a:r>
          </a:p>
          <a:p>
            <a:pPr lvl="1" rtl="0"/>
            <a:r>
              <a:rPr lang="fr"/>
              <a:t>Deuxième niveau</a:t>
            </a:r>
          </a:p>
          <a:p>
            <a:pPr lvl="2" rtl="0"/>
            <a:r>
              <a:rPr lang="fr"/>
              <a:t>Troisième niveau</a:t>
            </a:r>
          </a:p>
          <a:p>
            <a:pPr lvl="3" rtl="0"/>
            <a:r>
              <a:rPr lang="fr"/>
              <a:t>Quatrième niveau</a:t>
            </a:r>
          </a:p>
          <a:p>
            <a:pPr lvl="4" rtl="0"/>
            <a:r>
              <a:rPr lang="fr"/>
              <a:t>Cinquième niveau</a:t>
            </a:r>
            <a:endParaRPr lang="en-US"/>
          </a:p>
        </p:txBody>
      </p:sp>
      <p:sp>
        <p:nvSpPr>
          <p:cNvPr id="5" name="Espace réservé du pied de page 4">
            <a:extLst>
              <a:ext uri="{FF2B5EF4-FFF2-40B4-BE49-F238E27FC236}">
                <a16:creationId xmlns:a16="http://schemas.microsoft.com/office/drawing/2014/main" id="{B97D1377-BC65-5D42-5EC9-BECE6F765322}"/>
              </a:ext>
            </a:extLst>
          </p:cNvPr>
          <p:cNvSpPr>
            <a:spLocks noGrp="1"/>
          </p:cNvSpPr>
          <p:nvPr>
            <p:ph type="ftr" sz="quarter" idx="11"/>
          </p:nvPr>
        </p:nvSpPr>
        <p:spPr/>
        <p:txBody>
          <a:bodyPr rtlCol="0"/>
          <a:lstStyle/>
          <a:p>
            <a:pPr rtl="0"/>
            <a:r>
              <a:rPr lang="fr"/>
              <a:t>Exemple de Texte de Pied de page</a:t>
            </a:r>
          </a:p>
        </p:txBody>
      </p:sp>
      <p:sp>
        <p:nvSpPr>
          <p:cNvPr id="4" name="Espace réservé de la date 3">
            <a:extLst>
              <a:ext uri="{FF2B5EF4-FFF2-40B4-BE49-F238E27FC236}">
                <a16:creationId xmlns:a16="http://schemas.microsoft.com/office/drawing/2014/main" id="{0EEF9179-12AA-40A3-63A0-84A6ED06611F}"/>
              </a:ext>
            </a:extLst>
          </p:cNvPr>
          <p:cNvSpPr>
            <a:spLocks noGrp="1"/>
          </p:cNvSpPr>
          <p:nvPr>
            <p:ph type="dt" sz="half" idx="10"/>
          </p:nvPr>
        </p:nvSpPr>
        <p:spPr/>
        <p:txBody>
          <a:bodyPr rtlCol="0"/>
          <a:lstStyle/>
          <a:p>
            <a:pPr rtl="0"/>
            <a:r>
              <a:rPr lang="en-US"/>
              <a:t>4/8/2025</a:t>
            </a:r>
          </a:p>
        </p:txBody>
      </p:sp>
      <p:sp>
        <p:nvSpPr>
          <p:cNvPr id="6" name="Espace réservé du numéro de diapositive 5">
            <a:extLst>
              <a:ext uri="{FF2B5EF4-FFF2-40B4-BE49-F238E27FC236}">
                <a16:creationId xmlns:a16="http://schemas.microsoft.com/office/drawing/2014/main" id="{0CCE0E3B-6350-CAAC-2CAB-78999D19CADB}"/>
              </a:ext>
            </a:extLst>
          </p:cNvPr>
          <p:cNvSpPr>
            <a:spLocks noGrp="1"/>
          </p:cNvSpPr>
          <p:nvPr>
            <p:ph type="sldNum" sz="quarter" idx="12"/>
          </p:nvPr>
        </p:nvSpPr>
        <p:spPr/>
        <p:txBody>
          <a:bodyPr rtlCol="0"/>
          <a:lstStyle/>
          <a:p>
            <a:pPr rtl="0"/>
            <a:fld id="{DD84031F-D6BF-4677-B12E-7D8B88BA70F7}" type="slidenum">
              <a:rPr lang="en-US" smtClean="0"/>
              <a:t>‹N°›</a:t>
            </a:fld>
            <a:endParaRPr lang="en-US"/>
          </a:p>
        </p:txBody>
      </p:sp>
      <p:cxnSp>
        <p:nvCxnSpPr>
          <p:cNvPr id="7" name="Connecteur droit 6">
            <a:extLst>
              <a:ext uri="{FF2B5EF4-FFF2-40B4-BE49-F238E27FC236}">
                <a16:creationId xmlns:a16="http://schemas.microsoft.com/office/drawing/2014/main" id="{A04AB0D3-0312-25C6-7159-3EBA07E82C60}"/>
              </a:ext>
            </a:extLst>
          </p:cNvPr>
          <p:cNvCxnSpPr>
            <a:cxnSpLocks/>
          </p:cNvCxnSpPr>
          <p:nvPr/>
        </p:nvCxnSpPr>
        <p:spPr>
          <a:xfrm>
            <a:off x="4984096" y="533400"/>
            <a:ext cx="6680631"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72136424"/>
      </p:ext>
    </p:extLst>
  </p:cSld>
  <p:clrMapOvr>
    <a:overrideClrMapping bg1="lt1" tx1="dk1" bg2="lt2" tx2="dk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Contenu avec Image 4">
    <p:bg>
      <p:bgRef idx="1001">
        <a:schemeClr val="bg1"/>
      </p:bgRef>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C7A09BB-8293-7DED-F5BF-8F3DA4B5760B}"/>
              </a:ext>
            </a:extLst>
          </p:cNvPr>
          <p:cNvSpPr>
            <a:spLocks noGrp="1"/>
          </p:cNvSpPr>
          <p:nvPr>
            <p:ph type="title"/>
          </p:nvPr>
        </p:nvSpPr>
        <p:spPr>
          <a:xfrm>
            <a:off x="419559" y="691867"/>
            <a:ext cx="6664559" cy="1217340"/>
          </a:xfrm>
        </p:spPr>
        <p:txBody>
          <a:bodyPr rtlCol="0"/>
          <a:lstStyle/>
          <a:p>
            <a:pPr rtl="0"/>
            <a:r>
              <a:rPr lang="fr"/>
              <a:t>Modifiez le style du titre</a:t>
            </a:r>
            <a:endParaRPr lang="en-US"/>
          </a:p>
        </p:txBody>
      </p:sp>
      <p:sp>
        <p:nvSpPr>
          <p:cNvPr id="3" name="Espace réservé du contenu 2">
            <a:extLst>
              <a:ext uri="{FF2B5EF4-FFF2-40B4-BE49-F238E27FC236}">
                <a16:creationId xmlns:a16="http://schemas.microsoft.com/office/drawing/2014/main" id="{1D0AB536-3625-6C4C-BCE1-4533963FDEC5}"/>
              </a:ext>
            </a:extLst>
          </p:cNvPr>
          <p:cNvSpPr>
            <a:spLocks noGrp="1"/>
          </p:cNvSpPr>
          <p:nvPr>
            <p:ph idx="1"/>
          </p:nvPr>
        </p:nvSpPr>
        <p:spPr>
          <a:xfrm>
            <a:off x="422217" y="2010699"/>
            <a:ext cx="6661902" cy="4330851"/>
          </a:xfrm>
        </p:spPr>
        <p:txBody>
          <a:bodyPr rtlCol="0"/>
          <a:lstStyle/>
          <a:p>
            <a:pPr lvl="0" rtl="0"/>
            <a:r>
              <a:rPr lang="fr"/>
              <a:t>Modifiez les styles du texte</a:t>
            </a:r>
          </a:p>
          <a:p>
            <a:pPr lvl="1" rtl="0"/>
            <a:r>
              <a:rPr lang="fr"/>
              <a:t>Deuxième niveau</a:t>
            </a:r>
          </a:p>
          <a:p>
            <a:pPr lvl="2" rtl="0"/>
            <a:r>
              <a:rPr lang="fr"/>
              <a:t>Troisième niveau</a:t>
            </a:r>
          </a:p>
          <a:p>
            <a:pPr lvl="3" rtl="0"/>
            <a:r>
              <a:rPr lang="fr"/>
              <a:t>Quatrième niveau</a:t>
            </a:r>
          </a:p>
          <a:p>
            <a:pPr lvl="4" rtl="0"/>
            <a:r>
              <a:rPr lang="fr"/>
              <a:t>Cinquième niveau</a:t>
            </a:r>
            <a:endParaRPr lang="en-US"/>
          </a:p>
        </p:txBody>
      </p:sp>
      <p:sp>
        <p:nvSpPr>
          <p:cNvPr id="10" name="Espace réservé d’image 8">
            <a:extLst>
              <a:ext uri="{FF2B5EF4-FFF2-40B4-BE49-F238E27FC236}">
                <a16:creationId xmlns:a16="http://schemas.microsoft.com/office/drawing/2014/main" id="{7BA63699-2EA2-4B8B-E296-BEF5937412F5}"/>
              </a:ext>
            </a:extLst>
          </p:cNvPr>
          <p:cNvSpPr>
            <a:spLocks noGrp="1"/>
          </p:cNvSpPr>
          <p:nvPr>
            <p:ph type="pic" sz="quarter" idx="13" hasCustomPrompt="1"/>
          </p:nvPr>
        </p:nvSpPr>
        <p:spPr>
          <a:xfrm>
            <a:off x="7620000" y="533400"/>
            <a:ext cx="4038600" cy="5791200"/>
          </a:xfrm>
          <a:blipFill>
            <a:blip r:embed="rId2">
              <a:alphaModFix amt="70000"/>
            </a:blip>
            <a:stretch>
              <a:fillRect/>
            </a:stretch>
          </a:blipFill>
          <a:effectLst>
            <a:outerShdw blurRad="203200" dist="12700" dir="7800000" algn="r" rotWithShape="0">
              <a:prstClr val="black">
                <a:alpha val="10000"/>
              </a:prstClr>
            </a:outerShdw>
          </a:effectLst>
        </p:spPr>
        <p:txBody>
          <a:bodyPr rtlCol="0"/>
          <a:lstStyle>
            <a:lvl1pPr marL="0" indent="0">
              <a:buNone/>
              <a:defRPr/>
            </a:lvl1pPr>
          </a:lstStyle>
          <a:p>
            <a:pPr rtl="0"/>
            <a:r>
              <a:rPr lang="fr"/>
              <a:t> </a:t>
            </a:r>
          </a:p>
        </p:txBody>
      </p:sp>
      <p:sp>
        <p:nvSpPr>
          <p:cNvPr id="5" name="Espace réservé du pied de page 4">
            <a:extLst>
              <a:ext uri="{FF2B5EF4-FFF2-40B4-BE49-F238E27FC236}">
                <a16:creationId xmlns:a16="http://schemas.microsoft.com/office/drawing/2014/main" id="{B97D1377-BC65-5D42-5EC9-BECE6F765322}"/>
              </a:ext>
            </a:extLst>
          </p:cNvPr>
          <p:cNvSpPr>
            <a:spLocks noGrp="1"/>
          </p:cNvSpPr>
          <p:nvPr>
            <p:ph type="ftr" sz="quarter" idx="11"/>
          </p:nvPr>
        </p:nvSpPr>
        <p:spPr/>
        <p:txBody>
          <a:bodyPr rtlCol="0"/>
          <a:lstStyle/>
          <a:p>
            <a:pPr rtl="0"/>
            <a:r>
              <a:rPr lang="fr"/>
              <a:t>Exemple de Texte de Pied de page</a:t>
            </a:r>
          </a:p>
        </p:txBody>
      </p:sp>
      <p:sp>
        <p:nvSpPr>
          <p:cNvPr id="4" name="Espace réservé de la date 3">
            <a:extLst>
              <a:ext uri="{FF2B5EF4-FFF2-40B4-BE49-F238E27FC236}">
                <a16:creationId xmlns:a16="http://schemas.microsoft.com/office/drawing/2014/main" id="{0EEF9179-12AA-40A3-63A0-84A6ED06611F}"/>
              </a:ext>
            </a:extLst>
          </p:cNvPr>
          <p:cNvSpPr>
            <a:spLocks noGrp="1"/>
          </p:cNvSpPr>
          <p:nvPr>
            <p:ph type="dt" sz="half" idx="10"/>
          </p:nvPr>
        </p:nvSpPr>
        <p:spPr>
          <a:xfrm>
            <a:off x="7620000" y="6426091"/>
            <a:ext cx="3553839" cy="365125"/>
          </a:xfrm>
        </p:spPr>
        <p:txBody>
          <a:bodyPr rtlCol="0"/>
          <a:lstStyle/>
          <a:p>
            <a:pPr rtl="0"/>
            <a:r>
              <a:rPr lang="en-US"/>
              <a:t>4/8/2025</a:t>
            </a:r>
          </a:p>
        </p:txBody>
      </p:sp>
      <p:sp>
        <p:nvSpPr>
          <p:cNvPr id="6" name="Espace réservé du numéro de diapositive 5">
            <a:extLst>
              <a:ext uri="{FF2B5EF4-FFF2-40B4-BE49-F238E27FC236}">
                <a16:creationId xmlns:a16="http://schemas.microsoft.com/office/drawing/2014/main" id="{0CCE0E3B-6350-CAAC-2CAB-78999D19CADB}"/>
              </a:ext>
            </a:extLst>
          </p:cNvPr>
          <p:cNvSpPr>
            <a:spLocks noGrp="1"/>
          </p:cNvSpPr>
          <p:nvPr>
            <p:ph type="sldNum" sz="quarter" idx="12"/>
          </p:nvPr>
        </p:nvSpPr>
        <p:spPr/>
        <p:txBody>
          <a:bodyPr rtlCol="0"/>
          <a:lstStyle/>
          <a:p>
            <a:pPr rtl="0"/>
            <a:fld id="{DD84031F-D6BF-4677-B12E-7D8B88BA70F7}" type="slidenum">
              <a:rPr lang="en-US" smtClean="0"/>
              <a:t>‹N°›</a:t>
            </a:fld>
            <a:endParaRPr lang="en-US"/>
          </a:p>
        </p:txBody>
      </p:sp>
      <p:cxnSp>
        <p:nvCxnSpPr>
          <p:cNvPr id="7" name="Connecteur droit 6">
            <a:extLst>
              <a:ext uri="{FF2B5EF4-FFF2-40B4-BE49-F238E27FC236}">
                <a16:creationId xmlns:a16="http://schemas.microsoft.com/office/drawing/2014/main" id="{CA3F4131-F439-B360-2C50-DC4ED02C5AF2}"/>
              </a:ext>
            </a:extLst>
          </p:cNvPr>
          <p:cNvCxnSpPr>
            <a:cxnSpLocks/>
          </p:cNvCxnSpPr>
          <p:nvPr/>
        </p:nvCxnSpPr>
        <p:spPr>
          <a:xfrm>
            <a:off x="516418" y="530352"/>
            <a:ext cx="6567700"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27433296"/>
      </p:ext>
    </p:extLst>
  </p:cSld>
  <p:clrMapOvr>
    <a:overrideClrMapping bg1="lt1" tx1="dk1" bg2="lt2" tx2="dk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p:cSld name="Contenu avec Image 5">
    <p:bg>
      <p:bgRef idx="1001">
        <a:schemeClr val="bg1"/>
      </p:bgRef>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C7A09BB-8293-7DED-F5BF-8F3DA4B5760B}"/>
              </a:ext>
            </a:extLst>
          </p:cNvPr>
          <p:cNvSpPr>
            <a:spLocks noGrp="1"/>
          </p:cNvSpPr>
          <p:nvPr>
            <p:ph type="title"/>
          </p:nvPr>
        </p:nvSpPr>
        <p:spPr>
          <a:xfrm>
            <a:off x="7007497" y="691868"/>
            <a:ext cx="4660247" cy="1439210"/>
          </a:xfrm>
        </p:spPr>
        <p:txBody>
          <a:bodyPr rtlCol="0"/>
          <a:lstStyle/>
          <a:p>
            <a:pPr rtl="0"/>
            <a:r>
              <a:rPr lang="fr"/>
              <a:t>Modifiez le style du titre</a:t>
            </a:r>
            <a:endParaRPr lang="en-US"/>
          </a:p>
        </p:txBody>
      </p:sp>
      <p:sp>
        <p:nvSpPr>
          <p:cNvPr id="9" name="Espace réservé d’image 8">
            <a:extLst>
              <a:ext uri="{FF2B5EF4-FFF2-40B4-BE49-F238E27FC236}">
                <a16:creationId xmlns:a16="http://schemas.microsoft.com/office/drawing/2014/main" id="{57807F9F-79B5-ED92-41CC-A1D1A8D03E35}"/>
              </a:ext>
            </a:extLst>
          </p:cNvPr>
          <p:cNvSpPr>
            <a:spLocks noGrp="1"/>
          </p:cNvSpPr>
          <p:nvPr>
            <p:ph type="pic" sz="quarter" idx="13" hasCustomPrompt="1"/>
          </p:nvPr>
        </p:nvSpPr>
        <p:spPr>
          <a:xfrm>
            <a:off x="533400" y="533399"/>
            <a:ext cx="6029286" cy="5791201"/>
          </a:xfrm>
          <a:blipFill>
            <a:blip r:embed="rId2">
              <a:alphaModFix amt="70000"/>
            </a:blip>
            <a:stretch>
              <a:fillRect/>
            </a:stretch>
          </a:blipFill>
          <a:effectLst>
            <a:outerShdw blurRad="203200" dist="12700" dir="7800000" algn="r" rotWithShape="0">
              <a:prstClr val="black">
                <a:alpha val="10000"/>
              </a:prstClr>
            </a:outerShdw>
          </a:effectLst>
        </p:spPr>
        <p:txBody>
          <a:bodyPr rtlCol="0"/>
          <a:lstStyle>
            <a:lvl1pPr marL="0" indent="0">
              <a:buNone/>
              <a:defRPr/>
            </a:lvl1pPr>
          </a:lstStyle>
          <a:p>
            <a:pPr rtl="0"/>
            <a:r>
              <a:rPr lang="fr"/>
              <a:t> </a:t>
            </a:r>
          </a:p>
        </p:txBody>
      </p:sp>
      <p:sp>
        <p:nvSpPr>
          <p:cNvPr id="3" name="Espace réservé du contenu 2">
            <a:extLst>
              <a:ext uri="{FF2B5EF4-FFF2-40B4-BE49-F238E27FC236}">
                <a16:creationId xmlns:a16="http://schemas.microsoft.com/office/drawing/2014/main" id="{1D0AB536-3625-6C4C-BCE1-4533963FDEC5}"/>
              </a:ext>
            </a:extLst>
          </p:cNvPr>
          <p:cNvSpPr>
            <a:spLocks noGrp="1"/>
          </p:cNvSpPr>
          <p:nvPr>
            <p:ph idx="1"/>
          </p:nvPr>
        </p:nvSpPr>
        <p:spPr>
          <a:xfrm>
            <a:off x="7007497" y="2211184"/>
            <a:ext cx="4660247" cy="4113415"/>
          </a:xfrm>
        </p:spPr>
        <p:txBody>
          <a:bodyPr rtlCol="0"/>
          <a:lstStyle/>
          <a:p>
            <a:pPr lvl="0" rtl="0"/>
            <a:r>
              <a:rPr lang="fr"/>
              <a:t>Modifiez les styles du texte</a:t>
            </a:r>
          </a:p>
          <a:p>
            <a:pPr lvl="1" rtl="0"/>
            <a:r>
              <a:rPr lang="fr"/>
              <a:t>Deuxième niveau</a:t>
            </a:r>
          </a:p>
          <a:p>
            <a:pPr lvl="2" rtl="0"/>
            <a:r>
              <a:rPr lang="fr"/>
              <a:t>Troisième niveau</a:t>
            </a:r>
          </a:p>
          <a:p>
            <a:pPr lvl="3" rtl="0"/>
            <a:r>
              <a:rPr lang="fr"/>
              <a:t>Quatrième niveau</a:t>
            </a:r>
          </a:p>
          <a:p>
            <a:pPr lvl="4" rtl="0"/>
            <a:r>
              <a:rPr lang="fr"/>
              <a:t>Cinquième niveau</a:t>
            </a:r>
            <a:endParaRPr lang="en-US"/>
          </a:p>
        </p:txBody>
      </p:sp>
      <p:sp>
        <p:nvSpPr>
          <p:cNvPr id="5" name="Espace réservé du pied de page 4">
            <a:extLst>
              <a:ext uri="{FF2B5EF4-FFF2-40B4-BE49-F238E27FC236}">
                <a16:creationId xmlns:a16="http://schemas.microsoft.com/office/drawing/2014/main" id="{B97D1377-BC65-5D42-5EC9-BECE6F765322}"/>
              </a:ext>
            </a:extLst>
          </p:cNvPr>
          <p:cNvSpPr>
            <a:spLocks noGrp="1"/>
          </p:cNvSpPr>
          <p:nvPr>
            <p:ph type="ftr" sz="quarter" idx="11"/>
          </p:nvPr>
        </p:nvSpPr>
        <p:spPr/>
        <p:txBody>
          <a:bodyPr rtlCol="0"/>
          <a:lstStyle/>
          <a:p>
            <a:pPr rtl="0"/>
            <a:r>
              <a:rPr lang="fr"/>
              <a:t>Exemple de Texte de Pied de page</a:t>
            </a:r>
          </a:p>
        </p:txBody>
      </p:sp>
      <p:sp>
        <p:nvSpPr>
          <p:cNvPr id="4" name="Espace réservé de la date 3">
            <a:extLst>
              <a:ext uri="{FF2B5EF4-FFF2-40B4-BE49-F238E27FC236}">
                <a16:creationId xmlns:a16="http://schemas.microsoft.com/office/drawing/2014/main" id="{0EEF9179-12AA-40A3-63A0-84A6ED06611F}"/>
              </a:ext>
            </a:extLst>
          </p:cNvPr>
          <p:cNvSpPr>
            <a:spLocks noGrp="1"/>
          </p:cNvSpPr>
          <p:nvPr>
            <p:ph type="dt" sz="half" idx="10"/>
          </p:nvPr>
        </p:nvSpPr>
        <p:spPr/>
        <p:txBody>
          <a:bodyPr rtlCol="0"/>
          <a:lstStyle/>
          <a:p>
            <a:pPr rtl="0"/>
            <a:r>
              <a:rPr lang="en-US"/>
              <a:t>4/8/2025</a:t>
            </a:r>
          </a:p>
        </p:txBody>
      </p:sp>
      <p:sp>
        <p:nvSpPr>
          <p:cNvPr id="6" name="Espace réservé du numéro de diapositive 5">
            <a:extLst>
              <a:ext uri="{FF2B5EF4-FFF2-40B4-BE49-F238E27FC236}">
                <a16:creationId xmlns:a16="http://schemas.microsoft.com/office/drawing/2014/main" id="{0CCE0E3B-6350-CAAC-2CAB-78999D19CADB}"/>
              </a:ext>
            </a:extLst>
          </p:cNvPr>
          <p:cNvSpPr>
            <a:spLocks noGrp="1"/>
          </p:cNvSpPr>
          <p:nvPr>
            <p:ph type="sldNum" sz="quarter" idx="12"/>
          </p:nvPr>
        </p:nvSpPr>
        <p:spPr/>
        <p:txBody>
          <a:bodyPr rtlCol="0"/>
          <a:lstStyle/>
          <a:p>
            <a:pPr rtl="0"/>
            <a:fld id="{DD84031F-D6BF-4677-B12E-7D8B88BA70F7}" type="slidenum">
              <a:rPr lang="en-US" smtClean="0"/>
              <a:t>‹N°›</a:t>
            </a:fld>
            <a:endParaRPr lang="en-US"/>
          </a:p>
        </p:txBody>
      </p:sp>
      <p:cxnSp>
        <p:nvCxnSpPr>
          <p:cNvPr id="7" name="Connecteur droit 6">
            <a:extLst>
              <a:ext uri="{FF2B5EF4-FFF2-40B4-BE49-F238E27FC236}">
                <a16:creationId xmlns:a16="http://schemas.microsoft.com/office/drawing/2014/main" id="{A04AB0D3-0312-25C6-7159-3EBA07E82C60}"/>
              </a:ext>
            </a:extLst>
          </p:cNvPr>
          <p:cNvCxnSpPr>
            <a:cxnSpLocks/>
          </p:cNvCxnSpPr>
          <p:nvPr/>
        </p:nvCxnSpPr>
        <p:spPr>
          <a:xfrm>
            <a:off x="7095744" y="530921"/>
            <a:ext cx="4562856"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39791393"/>
      </p:ext>
    </p:extLst>
  </p:cSld>
  <p:clrMapOvr>
    <a:overrideClrMapping bg1="lt1" tx1="dk1" bg2="lt2" tx2="dk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Contenu avec Image 6">
    <p:bg>
      <p:bgRef idx="1001">
        <a:schemeClr val="bg1"/>
      </p:bgRef>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C7A09BB-8293-7DED-F5BF-8F3DA4B5760B}"/>
              </a:ext>
            </a:extLst>
          </p:cNvPr>
          <p:cNvSpPr>
            <a:spLocks noGrp="1"/>
          </p:cNvSpPr>
          <p:nvPr>
            <p:ph type="title"/>
          </p:nvPr>
        </p:nvSpPr>
        <p:spPr>
          <a:xfrm>
            <a:off x="419376" y="691868"/>
            <a:ext cx="4577602" cy="1439210"/>
          </a:xfrm>
        </p:spPr>
        <p:txBody>
          <a:bodyPr rtlCol="0"/>
          <a:lstStyle/>
          <a:p>
            <a:pPr rtl="0"/>
            <a:r>
              <a:rPr lang="fr"/>
              <a:t>Modifiez le style du titre</a:t>
            </a:r>
            <a:endParaRPr lang="en-US"/>
          </a:p>
        </p:txBody>
      </p:sp>
      <p:sp>
        <p:nvSpPr>
          <p:cNvPr id="3" name="Espace réservé du contenu 2">
            <a:extLst>
              <a:ext uri="{FF2B5EF4-FFF2-40B4-BE49-F238E27FC236}">
                <a16:creationId xmlns:a16="http://schemas.microsoft.com/office/drawing/2014/main" id="{1D0AB536-3625-6C4C-BCE1-4533963FDEC5}"/>
              </a:ext>
            </a:extLst>
          </p:cNvPr>
          <p:cNvSpPr>
            <a:spLocks noGrp="1"/>
          </p:cNvSpPr>
          <p:nvPr>
            <p:ph idx="1"/>
          </p:nvPr>
        </p:nvSpPr>
        <p:spPr>
          <a:xfrm>
            <a:off x="419376" y="2211185"/>
            <a:ext cx="4577602" cy="3954946"/>
          </a:xfrm>
        </p:spPr>
        <p:txBody>
          <a:bodyPr rtlCol="0"/>
          <a:lstStyle/>
          <a:p>
            <a:pPr lvl="0" rtl="0"/>
            <a:r>
              <a:rPr lang="fr"/>
              <a:t>Modifiez les styles du texte</a:t>
            </a:r>
          </a:p>
          <a:p>
            <a:pPr lvl="1" rtl="0"/>
            <a:r>
              <a:rPr lang="fr"/>
              <a:t>Deuxième niveau</a:t>
            </a:r>
          </a:p>
          <a:p>
            <a:pPr lvl="2" rtl="0"/>
            <a:r>
              <a:rPr lang="fr"/>
              <a:t>Troisième niveau</a:t>
            </a:r>
          </a:p>
          <a:p>
            <a:pPr lvl="3" rtl="0"/>
            <a:r>
              <a:rPr lang="fr"/>
              <a:t>Quatrième niveau</a:t>
            </a:r>
          </a:p>
          <a:p>
            <a:pPr lvl="4" rtl="0"/>
            <a:r>
              <a:rPr lang="fr"/>
              <a:t>Cinquième niveau</a:t>
            </a:r>
            <a:endParaRPr lang="en-US"/>
          </a:p>
        </p:txBody>
      </p:sp>
      <p:sp>
        <p:nvSpPr>
          <p:cNvPr id="9" name="Espace réservé d’image 8">
            <a:extLst>
              <a:ext uri="{FF2B5EF4-FFF2-40B4-BE49-F238E27FC236}">
                <a16:creationId xmlns:a16="http://schemas.microsoft.com/office/drawing/2014/main" id="{57807F9F-79B5-ED92-41CC-A1D1A8D03E35}"/>
              </a:ext>
            </a:extLst>
          </p:cNvPr>
          <p:cNvSpPr>
            <a:spLocks noGrp="1"/>
          </p:cNvSpPr>
          <p:nvPr>
            <p:ph type="pic" sz="quarter" idx="13" hasCustomPrompt="1"/>
          </p:nvPr>
        </p:nvSpPr>
        <p:spPr>
          <a:xfrm>
            <a:off x="5486400" y="533399"/>
            <a:ext cx="6172200" cy="5791201"/>
          </a:xfrm>
          <a:blipFill>
            <a:blip r:embed="rId2">
              <a:alphaModFix amt="70000"/>
            </a:blip>
            <a:stretch>
              <a:fillRect/>
            </a:stretch>
          </a:blipFill>
          <a:effectLst>
            <a:outerShdw blurRad="203200" dist="12700" dir="7800000" algn="r" rotWithShape="0">
              <a:prstClr val="black">
                <a:alpha val="10000"/>
              </a:prstClr>
            </a:outerShdw>
          </a:effectLst>
        </p:spPr>
        <p:txBody>
          <a:bodyPr rtlCol="0"/>
          <a:lstStyle>
            <a:lvl1pPr marL="0" indent="0">
              <a:buNone/>
              <a:defRPr/>
            </a:lvl1pPr>
          </a:lstStyle>
          <a:p>
            <a:pPr rtl="0"/>
            <a:r>
              <a:rPr lang="fr"/>
              <a:t> </a:t>
            </a:r>
          </a:p>
        </p:txBody>
      </p:sp>
      <p:sp>
        <p:nvSpPr>
          <p:cNvPr id="5" name="Espace réservé du pied de page 4">
            <a:extLst>
              <a:ext uri="{FF2B5EF4-FFF2-40B4-BE49-F238E27FC236}">
                <a16:creationId xmlns:a16="http://schemas.microsoft.com/office/drawing/2014/main" id="{B97D1377-BC65-5D42-5EC9-BECE6F765322}"/>
              </a:ext>
            </a:extLst>
          </p:cNvPr>
          <p:cNvSpPr>
            <a:spLocks noGrp="1"/>
          </p:cNvSpPr>
          <p:nvPr>
            <p:ph type="ftr" sz="quarter" idx="11"/>
          </p:nvPr>
        </p:nvSpPr>
        <p:spPr/>
        <p:txBody>
          <a:bodyPr rtlCol="0"/>
          <a:lstStyle/>
          <a:p>
            <a:pPr rtl="0"/>
            <a:r>
              <a:rPr lang="fr"/>
              <a:t>Exemple de Texte de Pied de page</a:t>
            </a:r>
          </a:p>
        </p:txBody>
      </p:sp>
      <p:sp>
        <p:nvSpPr>
          <p:cNvPr id="4" name="Espace réservé de la date 3">
            <a:extLst>
              <a:ext uri="{FF2B5EF4-FFF2-40B4-BE49-F238E27FC236}">
                <a16:creationId xmlns:a16="http://schemas.microsoft.com/office/drawing/2014/main" id="{0EEF9179-12AA-40A3-63A0-84A6ED06611F}"/>
              </a:ext>
            </a:extLst>
          </p:cNvPr>
          <p:cNvSpPr>
            <a:spLocks noGrp="1"/>
          </p:cNvSpPr>
          <p:nvPr>
            <p:ph type="dt" sz="half" idx="10"/>
          </p:nvPr>
        </p:nvSpPr>
        <p:spPr/>
        <p:txBody>
          <a:bodyPr rtlCol="0"/>
          <a:lstStyle/>
          <a:p>
            <a:pPr rtl="0"/>
            <a:r>
              <a:rPr lang="en-US"/>
              <a:t>4/8/2025</a:t>
            </a:r>
          </a:p>
        </p:txBody>
      </p:sp>
      <p:sp>
        <p:nvSpPr>
          <p:cNvPr id="6" name="Espace réservé du numéro de diapositive 5">
            <a:extLst>
              <a:ext uri="{FF2B5EF4-FFF2-40B4-BE49-F238E27FC236}">
                <a16:creationId xmlns:a16="http://schemas.microsoft.com/office/drawing/2014/main" id="{0CCE0E3B-6350-CAAC-2CAB-78999D19CADB}"/>
              </a:ext>
            </a:extLst>
          </p:cNvPr>
          <p:cNvSpPr>
            <a:spLocks noGrp="1"/>
          </p:cNvSpPr>
          <p:nvPr>
            <p:ph type="sldNum" sz="quarter" idx="12"/>
          </p:nvPr>
        </p:nvSpPr>
        <p:spPr/>
        <p:txBody>
          <a:bodyPr rtlCol="0"/>
          <a:lstStyle/>
          <a:p>
            <a:pPr rtl="0"/>
            <a:fld id="{DD84031F-D6BF-4677-B12E-7D8B88BA70F7}" type="slidenum">
              <a:rPr lang="en-US" smtClean="0"/>
              <a:t>‹N°›</a:t>
            </a:fld>
            <a:endParaRPr lang="en-US"/>
          </a:p>
        </p:txBody>
      </p:sp>
      <p:cxnSp>
        <p:nvCxnSpPr>
          <p:cNvPr id="7" name="Connecteur droit 6">
            <a:extLst>
              <a:ext uri="{FF2B5EF4-FFF2-40B4-BE49-F238E27FC236}">
                <a16:creationId xmlns:a16="http://schemas.microsoft.com/office/drawing/2014/main" id="{A04AB0D3-0312-25C6-7159-3EBA07E82C60}"/>
              </a:ext>
            </a:extLst>
          </p:cNvPr>
          <p:cNvCxnSpPr>
            <a:cxnSpLocks/>
          </p:cNvCxnSpPr>
          <p:nvPr/>
        </p:nvCxnSpPr>
        <p:spPr>
          <a:xfrm>
            <a:off x="516418" y="530352"/>
            <a:ext cx="4436582"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16993239"/>
      </p:ext>
    </p:extLst>
  </p:cSld>
  <p:clrMapOvr>
    <a:overrideClrMapping bg1="lt1" tx1="dk1" bg2="lt2" tx2="dk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p:cSld name="Contenu avec Image 7">
    <p:bg>
      <p:bgRef idx="1001">
        <a:schemeClr val="bg1"/>
      </p:bgRef>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C7A09BB-8293-7DED-F5BF-8F3DA4B5760B}"/>
              </a:ext>
            </a:extLst>
          </p:cNvPr>
          <p:cNvSpPr>
            <a:spLocks noGrp="1"/>
          </p:cNvSpPr>
          <p:nvPr>
            <p:ph type="title"/>
          </p:nvPr>
        </p:nvSpPr>
        <p:spPr>
          <a:xfrm>
            <a:off x="8029814" y="512011"/>
            <a:ext cx="3628786" cy="1259920"/>
          </a:xfrm>
        </p:spPr>
        <p:txBody>
          <a:bodyPr rtlCol="0" anchor="b"/>
          <a:lstStyle/>
          <a:p>
            <a:pPr rtl="0"/>
            <a:r>
              <a:rPr lang="fr"/>
              <a:t>Modifiez le style du titre</a:t>
            </a:r>
            <a:endParaRPr lang="en-US"/>
          </a:p>
        </p:txBody>
      </p:sp>
      <p:sp>
        <p:nvSpPr>
          <p:cNvPr id="10" name="Espace réservé d’image 8">
            <a:extLst>
              <a:ext uri="{FF2B5EF4-FFF2-40B4-BE49-F238E27FC236}">
                <a16:creationId xmlns:a16="http://schemas.microsoft.com/office/drawing/2014/main" id="{29A161C3-930A-50CE-D3B8-C1429E6F2422}"/>
              </a:ext>
            </a:extLst>
          </p:cNvPr>
          <p:cNvSpPr>
            <a:spLocks noGrp="1"/>
          </p:cNvSpPr>
          <p:nvPr>
            <p:ph type="pic" sz="quarter" idx="13" hasCustomPrompt="1"/>
          </p:nvPr>
        </p:nvSpPr>
        <p:spPr>
          <a:xfrm>
            <a:off x="533400" y="533399"/>
            <a:ext cx="7086600" cy="5791199"/>
          </a:xfrm>
          <a:blipFill>
            <a:blip r:embed="rId2">
              <a:alphaModFix amt="70000"/>
            </a:blip>
            <a:stretch>
              <a:fillRect/>
            </a:stretch>
          </a:blipFill>
          <a:effectLst>
            <a:outerShdw blurRad="203200" dist="12700" dir="7800000" algn="r" rotWithShape="0">
              <a:prstClr val="black">
                <a:alpha val="10000"/>
              </a:prstClr>
            </a:outerShdw>
          </a:effectLst>
        </p:spPr>
        <p:txBody>
          <a:bodyPr rtlCol="0"/>
          <a:lstStyle>
            <a:lvl1pPr marL="0" indent="0">
              <a:buNone/>
              <a:defRPr/>
            </a:lvl1pPr>
          </a:lstStyle>
          <a:p>
            <a:pPr rtl="0"/>
            <a:r>
              <a:rPr lang="fr"/>
              <a:t> </a:t>
            </a:r>
          </a:p>
        </p:txBody>
      </p:sp>
      <p:sp>
        <p:nvSpPr>
          <p:cNvPr id="3" name="Espace réservé du contenu 2">
            <a:extLst>
              <a:ext uri="{FF2B5EF4-FFF2-40B4-BE49-F238E27FC236}">
                <a16:creationId xmlns:a16="http://schemas.microsoft.com/office/drawing/2014/main" id="{1D0AB536-3625-6C4C-BCE1-4533963FDEC5}"/>
              </a:ext>
            </a:extLst>
          </p:cNvPr>
          <p:cNvSpPr>
            <a:spLocks noGrp="1"/>
          </p:cNvSpPr>
          <p:nvPr>
            <p:ph idx="1"/>
          </p:nvPr>
        </p:nvSpPr>
        <p:spPr>
          <a:xfrm>
            <a:off x="8043065" y="2170611"/>
            <a:ext cx="3628786" cy="4162372"/>
          </a:xfrm>
        </p:spPr>
        <p:txBody>
          <a:bodyPr rtlCol="0"/>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rtl="0"/>
            <a:r>
              <a:rPr lang="fr"/>
              <a:t>Modifiez les styles du texte</a:t>
            </a:r>
          </a:p>
          <a:p>
            <a:pPr lvl="1" rtl="0"/>
            <a:r>
              <a:rPr lang="fr"/>
              <a:t>Deuxième niveau</a:t>
            </a:r>
          </a:p>
          <a:p>
            <a:pPr lvl="2" rtl="0"/>
            <a:r>
              <a:rPr lang="fr"/>
              <a:t>Troisième niveau</a:t>
            </a:r>
          </a:p>
          <a:p>
            <a:pPr lvl="3" rtl="0"/>
            <a:r>
              <a:rPr lang="fr"/>
              <a:t>Quatrième niveau</a:t>
            </a:r>
          </a:p>
          <a:p>
            <a:pPr lvl="4" rtl="0"/>
            <a:r>
              <a:rPr lang="fr"/>
              <a:t>Cinquième niveau</a:t>
            </a:r>
            <a:endParaRPr lang="en-US"/>
          </a:p>
        </p:txBody>
      </p:sp>
      <p:sp>
        <p:nvSpPr>
          <p:cNvPr id="5" name="Espace réservé du pied de page 4">
            <a:extLst>
              <a:ext uri="{FF2B5EF4-FFF2-40B4-BE49-F238E27FC236}">
                <a16:creationId xmlns:a16="http://schemas.microsoft.com/office/drawing/2014/main" id="{B97D1377-BC65-5D42-5EC9-BECE6F765322}"/>
              </a:ext>
            </a:extLst>
          </p:cNvPr>
          <p:cNvSpPr>
            <a:spLocks noGrp="1"/>
          </p:cNvSpPr>
          <p:nvPr>
            <p:ph type="ftr" sz="quarter" idx="11"/>
          </p:nvPr>
        </p:nvSpPr>
        <p:spPr/>
        <p:txBody>
          <a:bodyPr rtlCol="0"/>
          <a:lstStyle/>
          <a:p>
            <a:pPr rtl="0"/>
            <a:r>
              <a:rPr lang="fr"/>
              <a:t>Exemple de Texte de Pied de page</a:t>
            </a:r>
          </a:p>
        </p:txBody>
      </p:sp>
      <p:sp>
        <p:nvSpPr>
          <p:cNvPr id="4" name="Espace réservé de la date 3">
            <a:extLst>
              <a:ext uri="{FF2B5EF4-FFF2-40B4-BE49-F238E27FC236}">
                <a16:creationId xmlns:a16="http://schemas.microsoft.com/office/drawing/2014/main" id="{0EEF9179-12AA-40A3-63A0-84A6ED06611F}"/>
              </a:ext>
            </a:extLst>
          </p:cNvPr>
          <p:cNvSpPr>
            <a:spLocks noGrp="1"/>
          </p:cNvSpPr>
          <p:nvPr>
            <p:ph type="dt" sz="half" idx="10"/>
          </p:nvPr>
        </p:nvSpPr>
        <p:spPr>
          <a:xfrm>
            <a:off x="8029813" y="6426091"/>
            <a:ext cx="3144025" cy="365125"/>
          </a:xfrm>
        </p:spPr>
        <p:txBody>
          <a:bodyPr rtlCol="0"/>
          <a:lstStyle/>
          <a:p>
            <a:pPr rtl="0"/>
            <a:r>
              <a:rPr lang="en-US"/>
              <a:t>4/8/2025</a:t>
            </a:r>
          </a:p>
        </p:txBody>
      </p:sp>
      <p:sp>
        <p:nvSpPr>
          <p:cNvPr id="6" name="Espace réservé du numéro de diapositive 5">
            <a:extLst>
              <a:ext uri="{FF2B5EF4-FFF2-40B4-BE49-F238E27FC236}">
                <a16:creationId xmlns:a16="http://schemas.microsoft.com/office/drawing/2014/main" id="{0CCE0E3B-6350-CAAC-2CAB-78999D19CADB}"/>
              </a:ext>
            </a:extLst>
          </p:cNvPr>
          <p:cNvSpPr>
            <a:spLocks noGrp="1"/>
          </p:cNvSpPr>
          <p:nvPr>
            <p:ph type="sldNum" sz="quarter" idx="12"/>
          </p:nvPr>
        </p:nvSpPr>
        <p:spPr/>
        <p:txBody>
          <a:bodyPr rtlCol="0"/>
          <a:lstStyle/>
          <a:p>
            <a:pPr rtl="0"/>
            <a:fld id="{DD84031F-D6BF-4677-B12E-7D8B88BA70F7}" type="slidenum">
              <a:rPr lang="en-US" smtClean="0"/>
              <a:t>‹N°›</a:t>
            </a:fld>
            <a:endParaRPr lang="en-US"/>
          </a:p>
        </p:txBody>
      </p:sp>
      <p:cxnSp>
        <p:nvCxnSpPr>
          <p:cNvPr id="7" name="Connecteur droit 6">
            <a:extLst>
              <a:ext uri="{FF2B5EF4-FFF2-40B4-BE49-F238E27FC236}">
                <a16:creationId xmlns:a16="http://schemas.microsoft.com/office/drawing/2014/main" id="{789C51D6-8120-DE83-0A77-B4C479640664}"/>
              </a:ext>
            </a:extLst>
          </p:cNvPr>
          <p:cNvCxnSpPr>
            <a:cxnSpLocks/>
          </p:cNvCxnSpPr>
          <p:nvPr/>
        </p:nvCxnSpPr>
        <p:spPr>
          <a:xfrm>
            <a:off x="8153400" y="1892587"/>
            <a:ext cx="3505200"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70137464"/>
      </p:ext>
    </p:extLst>
  </p:cSld>
  <p:clrMapOvr>
    <a:overrideClrMapping bg1="lt1" tx1="dk1" bg2="lt2" tx2="dk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p:cSld name="Contenu avec Image 8">
    <p:bg>
      <p:bgRef idx="1001">
        <a:schemeClr val="bg1"/>
      </p:bgRef>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C7A09BB-8293-7DED-F5BF-8F3DA4B5760B}"/>
              </a:ext>
            </a:extLst>
          </p:cNvPr>
          <p:cNvSpPr>
            <a:spLocks noGrp="1"/>
          </p:cNvSpPr>
          <p:nvPr>
            <p:ph type="title"/>
          </p:nvPr>
        </p:nvSpPr>
        <p:spPr>
          <a:xfrm>
            <a:off x="4848555" y="512011"/>
            <a:ext cx="6792069" cy="1259920"/>
          </a:xfrm>
        </p:spPr>
        <p:txBody>
          <a:bodyPr rtlCol="0" anchor="b"/>
          <a:lstStyle/>
          <a:p>
            <a:pPr rtl="0"/>
            <a:r>
              <a:rPr lang="fr"/>
              <a:t>Modifiez le style du titre</a:t>
            </a:r>
            <a:endParaRPr lang="en-US"/>
          </a:p>
        </p:txBody>
      </p:sp>
      <p:sp>
        <p:nvSpPr>
          <p:cNvPr id="10" name="Espace réservé d’image 8">
            <a:extLst>
              <a:ext uri="{FF2B5EF4-FFF2-40B4-BE49-F238E27FC236}">
                <a16:creationId xmlns:a16="http://schemas.microsoft.com/office/drawing/2014/main" id="{29A161C3-930A-50CE-D3B8-C1429E6F2422}"/>
              </a:ext>
            </a:extLst>
          </p:cNvPr>
          <p:cNvSpPr>
            <a:spLocks noGrp="1"/>
          </p:cNvSpPr>
          <p:nvPr>
            <p:ph type="pic" sz="quarter" idx="13" hasCustomPrompt="1"/>
          </p:nvPr>
        </p:nvSpPr>
        <p:spPr>
          <a:xfrm>
            <a:off x="533400" y="533399"/>
            <a:ext cx="3886200" cy="5791201"/>
          </a:xfrm>
          <a:blipFill dpi="0" rotWithShape="1">
            <a:blip r:embed="rId2">
              <a:alphaModFix amt="70000"/>
            </a:blip>
            <a:srcRect/>
            <a:stretch>
              <a:fillRect/>
            </a:stretch>
          </a:blipFill>
          <a:effectLst>
            <a:outerShdw blurRad="203200" dist="12700" dir="7800000" algn="r" rotWithShape="0">
              <a:prstClr val="black">
                <a:alpha val="10000"/>
              </a:prstClr>
            </a:outerShdw>
          </a:effectLst>
        </p:spPr>
        <p:txBody>
          <a:bodyPr rtlCol="0"/>
          <a:lstStyle>
            <a:lvl1pPr marL="0" indent="0">
              <a:buNone/>
              <a:defRPr/>
            </a:lvl1pPr>
          </a:lstStyle>
          <a:p>
            <a:pPr rtl="0"/>
            <a:r>
              <a:rPr lang="fr"/>
              <a:t> </a:t>
            </a:r>
          </a:p>
        </p:txBody>
      </p:sp>
      <p:sp>
        <p:nvSpPr>
          <p:cNvPr id="5" name="Espace réservé du pied de page 4">
            <a:extLst>
              <a:ext uri="{FF2B5EF4-FFF2-40B4-BE49-F238E27FC236}">
                <a16:creationId xmlns:a16="http://schemas.microsoft.com/office/drawing/2014/main" id="{B97D1377-BC65-5D42-5EC9-BECE6F765322}"/>
              </a:ext>
            </a:extLst>
          </p:cNvPr>
          <p:cNvSpPr>
            <a:spLocks noGrp="1"/>
          </p:cNvSpPr>
          <p:nvPr>
            <p:ph type="ftr" sz="quarter" idx="11"/>
          </p:nvPr>
        </p:nvSpPr>
        <p:spPr>
          <a:xfrm>
            <a:off x="434857" y="6426091"/>
            <a:ext cx="4137143" cy="365125"/>
          </a:xfrm>
        </p:spPr>
        <p:txBody>
          <a:bodyPr rtlCol="0"/>
          <a:lstStyle/>
          <a:p>
            <a:pPr rtl="0"/>
            <a:r>
              <a:rPr lang="fr"/>
              <a:t>Exemple de texte de pied de page</a:t>
            </a:r>
          </a:p>
        </p:txBody>
      </p:sp>
      <p:sp>
        <p:nvSpPr>
          <p:cNvPr id="3" name="Espace réservé du contenu 2">
            <a:extLst>
              <a:ext uri="{FF2B5EF4-FFF2-40B4-BE49-F238E27FC236}">
                <a16:creationId xmlns:a16="http://schemas.microsoft.com/office/drawing/2014/main" id="{1D0AB536-3625-6C4C-BCE1-4533963FDEC5}"/>
              </a:ext>
            </a:extLst>
          </p:cNvPr>
          <p:cNvSpPr>
            <a:spLocks noGrp="1"/>
          </p:cNvSpPr>
          <p:nvPr>
            <p:ph idx="1"/>
          </p:nvPr>
        </p:nvSpPr>
        <p:spPr>
          <a:xfrm>
            <a:off x="4848555" y="2148840"/>
            <a:ext cx="6792069" cy="4162372"/>
          </a:xfrm>
        </p:spPr>
        <p:txBody>
          <a:bodyPr rtlCol="0"/>
          <a:lstStyle/>
          <a:p>
            <a:pPr lvl="0" rtl="0"/>
            <a:r>
              <a:rPr lang="fr"/>
              <a:t>Modifiez les styles du texte</a:t>
            </a:r>
          </a:p>
          <a:p>
            <a:pPr lvl="1" rtl="0"/>
            <a:r>
              <a:rPr lang="fr"/>
              <a:t>Deuxième niveau</a:t>
            </a:r>
          </a:p>
          <a:p>
            <a:pPr lvl="2" rtl="0"/>
            <a:r>
              <a:rPr lang="fr"/>
              <a:t>Troisième niveau</a:t>
            </a:r>
          </a:p>
          <a:p>
            <a:pPr lvl="3" rtl="0"/>
            <a:r>
              <a:rPr lang="fr"/>
              <a:t>Quatrième niveau</a:t>
            </a:r>
          </a:p>
          <a:p>
            <a:pPr lvl="4" rtl="0"/>
            <a:r>
              <a:rPr lang="fr"/>
              <a:t>Cinquième niveau</a:t>
            </a:r>
            <a:endParaRPr lang="en-US"/>
          </a:p>
        </p:txBody>
      </p:sp>
      <p:sp>
        <p:nvSpPr>
          <p:cNvPr id="4" name="Espace réservé de la date 3">
            <a:extLst>
              <a:ext uri="{FF2B5EF4-FFF2-40B4-BE49-F238E27FC236}">
                <a16:creationId xmlns:a16="http://schemas.microsoft.com/office/drawing/2014/main" id="{0EEF9179-12AA-40A3-63A0-84A6ED06611F}"/>
              </a:ext>
            </a:extLst>
          </p:cNvPr>
          <p:cNvSpPr>
            <a:spLocks noGrp="1"/>
          </p:cNvSpPr>
          <p:nvPr>
            <p:ph type="dt" sz="half" idx="10"/>
          </p:nvPr>
        </p:nvSpPr>
        <p:spPr/>
        <p:txBody>
          <a:bodyPr rtlCol="0"/>
          <a:lstStyle/>
          <a:p>
            <a:pPr rtl="0"/>
            <a:r>
              <a:rPr lang="en-US"/>
              <a:t>4/8/2025</a:t>
            </a:r>
          </a:p>
        </p:txBody>
      </p:sp>
      <p:sp>
        <p:nvSpPr>
          <p:cNvPr id="6" name="Espace réservé du numéro de diapositive 5">
            <a:extLst>
              <a:ext uri="{FF2B5EF4-FFF2-40B4-BE49-F238E27FC236}">
                <a16:creationId xmlns:a16="http://schemas.microsoft.com/office/drawing/2014/main" id="{0CCE0E3B-6350-CAAC-2CAB-78999D19CADB}"/>
              </a:ext>
            </a:extLst>
          </p:cNvPr>
          <p:cNvSpPr>
            <a:spLocks noGrp="1"/>
          </p:cNvSpPr>
          <p:nvPr>
            <p:ph type="sldNum" sz="quarter" idx="12"/>
          </p:nvPr>
        </p:nvSpPr>
        <p:spPr/>
        <p:txBody>
          <a:bodyPr rtlCol="0"/>
          <a:lstStyle/>
          <a:p>
            <a:pPr rtl="0"/>
            <a:fld id="{DD84031F-D6BF-4677-B12E-7D8B88BA70F7}" type="slidenum">
              <a:rPr lang="en-US" smtClean="0"/>
              <a:t>‹N°›</a:t>
            </a:fld>
            <a:endParaRPr lang="en-US"/>
          </a:p>
        </p:txBody>
      </p:sp>
      <p:cxnSp>
        <p:nvCxnSpPr>
          <p:cNvPr id="7" name="Connecteur droit 6">
            <a:extLst>
              <a:ext uri="{FF2B5EF4-FFF2-40B4-BE49-F238E27FC236}">
                <a16:creationId xmlns:a16="http://schemas.microsoft.com/office/drawing/2014/main" id="{789C51D6-8120-DE83-0A77-B4C479640664}"/>
              </a:ext>
            </a:extLst>
          </p:cNvPr>
          <p:cNvCxnSpPr>
            <a:cxnSpLocks/>
          </p:cNvCxnSpPr>
          <p:nvPr/>
        </p:nvCxnSpPr>
        <p:spPr>
          <a:xfrm>
            <a:off x="4953000" y="1892587"/>
            <a:ext cx="6705600"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05356476"/>
      </p:ext>
    </p:extLst>
  </p:cSld>
  <p:clrMapOvr>
    <a:overrideClrMapping bg1="lt1" tx1="dk1" bg2="lt2" tx2="dk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p:cSld name="Contenu avec image 9">
    <p:bg>
      <p:bgRef idx="1001">
        <a:schemeClr val="bg1"/>
      </p:bgRef>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C7A09BB-8293-7DED-F5BF-8F3DA4B5760B}"/>
              </a:ext>
            </a:extLst>
          </p:cNvPr>
          <p:cNvSpPr>
            <a:spLocks noGrp="1"/>
          </p:cNvSpPr>
          <p:nvPr>
            <p:ph type="title"/>
          </p:nvPr>
        </p:nvSpPr>
        <p:spPr>
          <a:xfrm>
            <a:off x="8621935" y="691867"/>
            <a:ext cx="3052570" cy="2011680"/>
          </a:xfrm>
        </p:spPr>
        <p:txBody>
          <a:bodyPr rtlCol="0"/>
          <a:lstStyle/>
          <a:p>
            <a:pPr rtl="0"/>
            <a:r>
              <a:rPr lang="fr"/>
              <a:t>Modifiez le style du titre</a:t>
            </a:r>
            <a:endParaRPr lang="en-US"/>
          </a:p>
        </p:txBody>
      </p:sp>
      <p:sp>
        <p:nvSpPr>
          <p:cNvPr id="14" name="Espace réservé d’image 8">
            <a:extLst>
              <a:ext uri="{FF2B5EF4-FFF2-40B4-BE49-F238E27FC236}">
                <a16:creationId xmlns:a16="http://schemas.microsoft.com/office/drawing/2014/main" id="{6BC46AA6-BED0-04C6-38E0-12160144CC38}"/>
              </a:ext>
            </a:extLst>
          </p:cNvPr>
          <p:cNvSpPr>
            <a:spLocks noGrp="1"/>
          </p:cNvSpPr>
          <p:nvPr>
            <p:ph type="pic" sz="quarter" idx="13" hasCustomPrompt="1"/>
          </p:nvPr>
        </p:nvSpPr>
        <p:spPr>
          <a:xfrm>
            <a:off x="533399" y="533400"/>
            <a:ext cx="7667626" cy="5788757"/>
          </a:xfrm>
          <a:blipFill>
            <a:blip r:embed="rId2">
              <a:alphaModFix amt="70000"/>
            </a:blip>
            <a:stretch>
              <a:fillRect/>
            </a:stretch>
          </a:blipFill>
          <a:effectLst>
            <a:outerShdw blurRad="203200" dist="12700" dir="7800000" algn="r" rotWithShape="0">
              <a:prstClr val="black">
                <a:alpha val="10000"/>
              </a:prstClr>
            </a:outerShdw>
          </a:effectLst>
        </p:spPr>
        <p:txBody>
          <a:bodyPr vert="horz" lIns="91440" tIns="45720" rIns="91440" bIns="45720" rtlCol="0">
            <a:normAutofit/>
          </a:bodyPr>
          <a:lstStyle>
            <a:lvl1pPr marL="0" indent="0">
              <a:buNone/>
              <a:defRPr lang="en-US"/>
            </a:lvl1pPr>
          </a:lstStyle>
          <a:p>
            <a:pPr lvl="0" rtl="0"/>
            <a:r>
              <a:rPr lang="fr"/>
              <a:t> </a:t>
            </a:r>
          </a:p>
        </p:txBody>
      </p:sp>
      <p:sp>
        <p:nvSpPr>
          <p:cNvPr id="3" name="Espace réservé du contenu 2">
            <a:extLst>
              <a:ext uri="{FF2B5EF4-FFF2-40B4-BE49-F238E27FC236}">
                <a16:creationId xmlns:a16="http://schemas.microsoft.com/office/drawing/2014/main" id="{1D0AB536-3625-6C4C-BCE1-4533963FDEC5}"/>
              </a:ext>
            </a:extLst>
          </p:cNvPr>
          <p:cNvSpPr>
            <a:spLocks noGrp="1"/>
          </p:cNvSpPr>
          <p:nvPr>
            <p:ph idx="1"/>
          </p:nvPr>
        </p:nvSpPr>
        <p:spPr>
          <a:xfrm>
            <a:off x="8621935" y="2889848"/>
            <a:ext cx="3052570" cy="3434752"/>
          </a:xfrm>
        </p:spPr>
        <p:txBody>
          <a:bodyPr rtlCol="0"/>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rtl="0"/>
            <a:r>
              <a:rPr lang="fr"/>
              <a:t>Modifiez les styles du texte</a:t>
            </a:r>
          </a:p>
          <a:p>
            <a:pPr lvl="1" rtl="0"/>
            <a:r>
              <a:rPr lang="fr"/>
              <a:t>Deuxième niveau</a:t>
            </a:r>
          </a:p>
          <a:p>
            <a:pPr lvl="2" rtl="0"/>
            <a:r>
              <a:rPr lang="fr"/>
              <a:t>Troisième niveau</a:t>
            </a:r>
          </a:p>
          <a:p>
            <a:pPr lvl="3" rtl="0"/>
            <a:r>
              <a:rPr lang="fr"/>
              <a:t>Quatrième niveau</a:t>
            </a:r>
          </a:p>
          <a:p>
            <a:pPr lvl="4" rtl="0"/>
            <a:r>
              <a:rPr lang="fr"/>
              <a:t>Cinquième niveau</a:t>
            </a:r>
            <a:endParaRPr lang="en-US"/>
          </a:p>
        </p:txBody>
      </p:sp>
      <p:sp>
        <p:nvSpPr>
          <p:cNvPr id="18" name="Espace réservé du pied de page 17">
            <a:extLst>
              <a:ext uri="{FF2B5EF4-FFF2-40B4-BE49-F238E27FC236}">
                <a16:creationId xmlns:a16="http://schemas.microsoft.com/office/drawing/2014/main" id="{5C6323EE-3C7E-2716-8BD0-C89545F04FC6}"/>
              </a:ext>
            </a:extLst>
          </p:cNvPr>
          <p:cNvSpPr>
            <a:spLocks noGrp="1"/>
          </p:cNvSpPr>
          <p:nvPr>
            <p:ph type="ftr" sz="quarter" idx="15"/>
          </p:nvPr>
        </p:nvSpPr>
        <p:spPr/>
        <p:txBody>
          <a:bodyPr rtlCol="0"/>
          <a:lstStyle/>
          <a:p>
            <a:pPr rtl="0"/>
            <a:r>
              <a:rPr lang="fr"/>
              <a:t>Exemple de texte de pied de page</a:t>
            </a:r>
          </a:p>
        </p:txBody>
      </p:sp>
      <p:sp>
        <p:nvSpPr>
          <p:cNvPr id="17" name="Espace réservé de la date 16">
            <a:extLst>
              <a:ext uri="{FF2B5EF4-FFF2-40B4-BE49-F238E27FC236}">
                <a16:creationId xmlns:a16="http://schemas.microsoft.com/office/drawing/2014/main" id="{F01E841F-9F6D-0E74-84D5-4BA2AF78F5C2}"/>
              </a:ext>
            </a:extLst>
          </p:cNvPr>
          <p:cNvSpPr>
            <a:spLocks noGrp="1"/>
          </p:cNvSpPr>
          <p:nvPr>
            <p:ph type="dt" sz="half" idx="14"/>
          </p:nvPr>
        </p:nvSpPr>
        <p:spPr/>
        <p:txBody>
          <a:bodyPr rtlCol="0"/>
          <a:lstStyle/>
          <a:p>
            <a:pPr rtl="0"/>
            <a:r>
              <a:rPr lang="en-US"/>
              <a:t>4/8/2025</a:t>
            </a:r>
          </a:p>
        </p:txBody>
      </p:sp>
      <p:sp>
        <p:nvSpPr>
          <p:cNvPr id="19" name="Espace réservé du numéro de diapositive 18">
            <a:extLst>
              <a:ext uri="{FF2B5EF4-FFF2-40B4-BE49-F238E27FC236}">
                <a16:creationId xmlns:a16="http://schemas.microsoft.com/office/drawing/2014/main" id="{ACE2DCFD-EFAB-71DF-776D-014822C0ABEC}"/>
              </a:ext>
            </a:extLst>
          </p:cNvPr>
          <p:cNvSpPr>
            <a:spLocks noGrp="1"/>
          </p:cNvSpPr>
          <p:nvPr>
            <p:ph type="sldNum" sz="quarter" idx="16"/>
          </p:nvPr>
        </p:nvSpPr>
        <p:spPr/>
        <p:txBody>
          <a:bodyPr rtlCol="0"/>
          <a:lstStyle/>
          <a:p>
            <a:pPr rtl="0"/>
            <a:fld id="{DD84031F-D6BF-4677-B12E-7D8B88BA70F7}" type="slidenum">
              <a:rPr lang="en-US" smtClean="0"/>
              <a:t>‹N°›</a:t>
            </a:fld>
            <a:endParaRPr lang="en-US"/>
          </a:p>
        </p:txBody>
      </p:sp>
      <p:cxnSp>
        <p:nvCxnSpPr>
          <p:cNvPr id="7" name="Connecteur droit 6">
            <a:extLst>
              <a:ext uri="{FF2B5EF4-FFF2-40B4-BE49-F238E27FC236}">
                <a16:creationId xmlns:a16="http://schemas.microsoft.com/office/drawing/2014/main" id="{2CFBB608-C785-A34D-1B6D-96361A676495}"/>
              </a:ext>
            </a:extLst>
          </p:cNvPr>
          <p:cNvCxnSpPr>
            <a:cxnSpLocks/>
          </p:cNvCxnSpPr>
          <p:nvPr/>
        </p:nvCxnSpPr>
        <p:spPr>
          <a:xfrm>
            <a:off x="8727541" y="533400"/>
            <a:ext cx="2931060"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6971545"/>
      </p:ext>
    </p:extLst>
  </p:cSld>
  <p:clrMapOvr>
    <a:overrideClrMapping bg1="lt1" tx1="dk1" bg2="lt2" tx2="dk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p:cSld name="Contenu avec image 10">
    <p:bg>
      <p:bgRef idx="1001">
        <a:schemeClr val="bg1"/>
      </p:bgRef>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C7A09BB-8293-7DED-F5BF-8F3DA4B5760B}"/>
              </a:ext>
            </a:extLst>
          </p:cNvPr>
          <p:cNvSpPr>
            <a:spLocks noGrp="1"/>
          </p:cNvSpPr>
          <p:nvPr>
            <p:ph type="title"/>
          </p:nvPr>
        </p:nvSpPr>
        <p:spPr>
          <a:xfrm>
            <a:off x="422401" y="691866"/>
            <a:ext cx="3448141" cy="2247273"/>
          </a:xfrm>
        </p:spPr>
        <p:txBody>
          <a:bodyPr rtlCol="0"/>
          <a:lstStyle/>
          <a:p>
            <a:pPr rtl="0"/>
            <a:r>
              <a:rPr lang="fr"/>
              <a:t>Modifiez le style du titre</a:t>
            </a:r>
            <a:endParaRPr lang="en-US"/>
          </a:p>
        </p:txBody>
      </p:sp>
      <p:sp>
        <p:nvSpPr>
          <p:cNvPr id="10" name="Espace réservé d’image 8">
            <a:extLst>
              <a:ext uri="{FF2B5EF4-FFF2-40B4-BE49-F238E27FC236}">
                <a16:creationId xmlns:a16="http://schemas.microsoft.com/office/drawing/2014/main" id="{C4C6F3D6-B9C8-D66A-B29A-CE5D5FBDE500}"/>
              </a:ext>
            </a:extLst>
          </p:cNvPr>
          <p:cNvSpPr>
            <a:spLocks noGrp="1"/>
          </p:cNvSpPr>
          <p:nvPr>
            <p:ph type="pic" sz="quarter" idx="13" hasCustomPrompt="1"/>
          </p:nvPr>
        </p:nvSpPr>
        <p:spPr>
          <a:xfrm>
            <a:off x="4419600" y="530353"/>
            <a:ext cx="7239000" cy="4019112"/>
          </a:xfrm>
          <a:blipFill>
            <a:blip r:embed="rId2">
              <a:alphaModFix amt="70000"/>
            </a:blip>
            <a:stretch>
              <a:fillRect/>
            </a:stretch>
          </a:blipFill>
          <a:effectLst>
            <a:outerShdw blurRad="190500" dir="14400000" algn="r" rotWithShape="0">
              <a:prstClr val="black">
                <a:alpha val="10000"/>
              </a:prstClr>
            </a:outerShdw>
          </a:effectLst>
        </p:spPr>
        <p:txBody>
          <a:bodyPr rtlCol="0"/>
          <a:lstStyle>
            <a:lvl1pPr marL="0" indent="0">
              <a:buNone/>
              <a:defRPr/>
            </a:lvl1pPr>
          </a:lstStyle>
          <a:p>
            <a:pPr rtl="0"/>
            <a:r>
              <a:rPr lang="fr"/>
              <a:t> </a:t>
            </a:r>
          </a:p>
        </p:txBody>
      </p:sp>
      <p:sp>
        <p:nvSpPr>
          <p:cNvPr id="3" name="Espace réservé du contenu 2">
            <a:extLst>
              <a:ext uri="{FF2B5EF4-FFF2-40B4-BE49-F238E27FC236}">
                <a16:creationId xmlns:a16="http://schemas.microsoft.com/office/drawing/2014/main" id="{1D0AB536-3625-6C4C-BCE1-4533963FDEC5}"/>
              </a:ext>
            </a:extLst>
          </p:cNvPr>
          <p:cNvSpPr>
            <a:spLocks noGrp="1"/>
          </p:cNvSpPr>
          <p:nvPr>
            <p:ph idx="1"/>
          </p:nvPr>
        </p:nvSpPr>
        <p:spPr>
          <a:xfrm>
            <a:off x="4405470" y="4735286"/>
            <a:ext cx="7239000" cy="1424879"/>
          </a:xfrm>
        </p:spPr>
        <p:txBody>
          <a:bodyPr rtlCol="0"/>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rtl="0"/>
            <a:r>
              <a:rPr lang="fr"/>
              <a:t>Modifiez les styles du texte</a:t>
            </a:r>
          </a:p>
          <a:p>
            <a:pPr lvl="1" rtl="0"/>
            <a:r>
              <a:rPr lang="fr"/>
              <a:t>Deuxième niveau</a:t>
            </a:r>
          </a:p>
          <a:p>
            <a:pPr lvl="2" rtl="0"/>
            <a:r>
              <a:rPr lang="fr"/>
              <a:t>Troisième niveau</a:t>
            </a:r>
          </a:p>
          <a:p>
            <a:pPr lvl="3" rtl="0"/>
            <a:r>
              <a:rPr lang="fr"/>
              <a:t>Quatrième niveau</a:t>
            </a:r>
          </a:p>
          <a:p>
            <a:pPr lvl="4" rtl="0"/>
            <a:r>
              <a:rPr lang="fr"/>
              <a:t>Cinquième niveau</a:t>
            </a:r>
            <a:endParaRPr lang="en-US"/>
          </a:p>
        </p:txBody>
      </p:sp>
      <p:sp>
        <p:nvSpPr>
          <p:cNvPr id="5" name="Espace réservé du pied de page 4">
            <a:extLst>
              <a:ext uri="{FF2B5EF4-FFF2-40B4-BE49-F238E27FC236}">
                <a16:creationId xmlns:a16="http://schemas.microsoft.com/office/drawing/2014/main" id="{B97D1377-BC65-5D42-5EC9-BECE6F765322}"/>
              </a:ext>
            </a:extLst>
          </p:cNvPr>
          <p:cNvSpPr>
            <a:spLocks noGrp="1"/>
          </p:cNvSpPr>
          <p:nvPr>
            <p:ph type="ftr" sz="quarter" idx="11"/>
          </p:nvPr>
        </p:nvSpPr>
        <p:spPr/>
        <p:txBody>
          <a:bodyPr rtlCol="0"/>
          <a:lstStyle/>
          <a:p>
            <a:pPr rtl="0"/>
            <a:r>
              <a:rPr lang="fr"/>
              <a:t>Exemple de Texte de Pied de page</a:t>
            </a:r>
          </a:p>
        </p:txBody>
      </p:sp>
      <p:sp>
        <p:nvSpPr>
          <p:cNvPr id="4" name="Espace réservé de la date 3">
            <a:extLst>
              <a:ext uri="{FF2B5EF4-FFF2-40B4-BE49-F238E27FC236}">
                <a16:creationId xmlns:a16="http://schemas.microsoft.com/office/drawing/2014/main" id="{0EEF9179-12AA-40A3-63A0-84A6ED06611F}"/>
              </a:ext>
            </a:extLst>
          </p:cNvPr>
          <p:cNvSpPr>
            <a:spLocks noGrp="1"/>
          </p:cNvSpPr>
          <p:nvPr>
            <p:ph type="dt" sz="half" idx="10"/>
          </p:nvPr>
        </p:nvSpPr>
        <p:spPr/>
        <p:txBody>
          <a:bodyPr rtlCol="0"/>
          <a:lstStyle/>
          <a:p>
            <a:pPr rtl="0"/>
            <a:r>
              <a:rPr lang="en-US"/>
              <a:t>4/8/2025</a:t>
            </a:r>
          </a:p>
        </p:txBody>
      </p:sp>
      <p:sp>
        <p:nvSpPr>
          <p:cNvPr id="6" name="Espace réservé du numéro de diapositive 5">
            <a:extLst>
              <a:ext uri="{FF2B5EF4-FFF2-40B4-BE49-F238E27FC236}">
                <a16:creationId xmlns:a16="http://schemas.microsoft.com/office/drawing/2014/main" id="{0CCE0E3B-6350-CAAC-2CAB-78999D19CADB}"/>
              </a:ext>
            </a:extLst>
          </p:cNvPr>
          <p:cNvSpPr>
            <a:spLocks noGrp="1"/>
          </p:cNvSpPr>
          <p:nvPr>
            <p:ph type="sldNum" sz="quarter" idx="12"/>
          </p:nvPr>
        </p:nvSpPr>
        <p:spPr/>
        <p:txBody>
          <a:bodyPr rtlCol="0"/>
          <a:lstStyle/>
          <a:p>
            <a:pPr rtl="0"/>
            <a:fld id="{DD84031F-D6BF-4677-B12E-7D8B88BA70F7}" type="slidenum">
              <a:rPr lang="en-US" smtClean="0"/>
              <a:t>‹N°›</a:t>
            </a:fld>
            <a:endParaRPr lang="en-US"/>
          </a:p>
        </p:txBody>
      </p:sp>
      <p:cxnSp>
        <p:nvCxnSpPr>
          <p:cNvPr id="7" name="Connecteur droit 6">
            <a:extLst>
              <a:ext uri="{FF2B5EF4-FFF2-40B4-BE49-F238E27FC236}">
                <a16:creationId xmlns:a16="http://schemas.microsoft.com/office/drawing/2014/main" id="{4A0C081E-1CAD-8E64-5453-4CC21A0A90FD}"/>
              </a:ext>
            </a:extLst>
          </p:cNvPr>
          <p:cNvCxnSpPr>
            <a:cxnSpLocks/>
          </p:cNvCxnSpPr>
          <p:nvPr/>
        </p:nvCxnSpPr>
        <p:spPr>
          <a:xfrm>
            <a:off x="530274" y="530352"/>
            <a:ext cx="3354124"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cxnSp>
        <p:nvCxnSpPr>
          <p:cNvPr id="8" name="Connecteur droit 7">
            <a:extLst>
              <a:ext uri="{FF2B5EF4-FFF2-40B4-BE49-F238E27FC236}">
                <a16:creationId xmlns:a16="http://schemas.microsoft.com/office/drawing/2014/main" id="{A04E4891-5C32-2FDE-C242-EDBA3B5D1AC4}"/>
              </a:ext>
            </a:extLst>
          </p:cNvPr>
          <p:cNvCxnSpPr>
            <a:cxnSpLocks/>
          </p:cNvCxnSpPr>
          <p:nvPr/>
        </p:nvCxnSpPr>
        <p:spPr>
          <a:xfrm>
            <a:off x="533400" y="6326367"/>
            <a:ext cx="11125200"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02331346"/>
      </p:ext>
    </p:extLst>
  </p:cSld>
  <p:clrMapOvr>
    <a:overrideClrMapping bg1="lt1" tx1="dk1" bg2="lt2" tx2="dk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p:cSld name="Contenu avec image 11">
    <p:bg>
      <p:bgRef idx="1001">
        <a:schemeClr val="bg1"/>
      </p:bgRef>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C7A09BB-8293-7DED-F5BF-8F3DA4B5760B}"/>
              </a:ext>
            </a:extLst>
          </p:cNvPr>
          <p:cNvSpPr>
            <a:spLocks noGrp="1"/>
          </p:cNvSpPr>
          <p:nvPr>
            <p:ph type="title"/>
          </p:nvPr>
        </p:nvSpPr>
        <p:spPr>
          <a:xfrm>
            <a:off x="419756" y="691866"/>
            <a:ext cx="3540062" cy="2247273"/>
          </a:xfrm>
        </p:spPr>
        <p:txBody>
          <a:bodyPr rtlCol="0"/>
          <a:lstStyle/>
          <a:p>
            <a:pPr rtl="0"/>
            <a:r>
              <a:rPr lang="fr"/>
              <a:t>Modifiez le style du titre</a:t>
            </a:r>
            <a:endParaRPr lang="en-US"/>
          </a:p>
        </p:txBody>
      </p:sp>
      <p:sp>
        <p:nvSpPr>
          <p:cNvPr id="10" name="Espace réservé d’image 8">
            <a:extLst>
              <a:ext uri="{FF2B5EF4-FFF2-40B4-BE49-F238E27FC236}">
                <a16:creationId xmlns:a16="http://schemas.microsoft.com/office/drawing/2014/main" id="{C4C6F3D6-B9C8-D66A-B29A-CE5D5FBDE500}"/>
              </a:ext>
            </a:extLst>
          </p:cNvPr>
          <p:cNvSpPr>
            <a:spLocks noGrp="1"/>
          </p:cNvSpPr>
          <p:nvPr>
            <p:ph type="pic" sz="quarter" idx="13" hasCustomPrompt="1"/>
          </p:nvPr>
        </p:nvSpPr>
        <p:spPr>
          <a:xfrm>
            <a:off x="4419600" y="533400"/>
            <a:ext cx="7239000" cy="3157452"/>
          </a:xfrm>
          <a:blipFill>
            <a:blip r:embed="rId2">
              <a:alphaModFix amt="70000"/>
            </a:blip>
            <a:stretch>
              <a:fillRect/>
            </a:stretch>
          </a:blipFill>
          <a:effectLst>
            <a:outerShdw blurRad="190500" dir="14400000" algn="r" rotWithShape="0">
              <a:prstClr val="black">
                <a:alpha val="10000"/>
              </a:prstClr>
            </a:outerShdw>
          </a:effectLst>
        </p:spPr>
        <p:txBody>
          <a:bodyPr rtlCol="0"/>
          <a:lstStyle>
            <a:lvl1pPr marL="0" indent="0">
              <a:buNone/>
              <a:defRPr/>
            </a:lvl1pPr>
          </a:lstStyle>
          <a:p>
            <a:pPr rtl="0"/>
            <a:r>
              <a:rPr lang="fr"/>
              <a:t> </a:t>
            </a:r>
          </a:p>
        </p:txBody>
      </p:sp>
      <p:sp>
        <p:nvSpPr>
          <p:cNvPr id="3" name="Espace réservé du contenu 2">
            <a:extLst>
              <a:ext uri="{FF2B5EF4-FFF2-40B4-BE49-F238E27FC236}">
                <a16:creationId xmlns:a16="http://schemas.microsoft.com/office/drawing/2014/main" id="{1D0AB536-3625-6C4C-BCE1-4533963FDEC5}"/>
              </a:ext>
            </a:extLst>
          </p:cNvPr>
          <p:cNvSpPr>
            <a:spLocks noGrp="1"/>
          </p:cNvSpPr>
          <p:nvPr>
            <p:ph idx="1"/>
          </p:nvPr>
        </p:nvSpPr>
        <p:spPr>
          <a:xfrm>
            <a:off x="4419600" y="3933645"/>
            <a:ext cx="7261323" cy="2382111"/>
          </a:xfrm>
        </p:spPr>
        <p:txBody>
          <a:bodyPr rtlCol="0"/>
          <a:lstStyle>
            <a:lvl1pPr marL="0" indent="0">
              <a:buFont typeface="Arial" panose="020B0604020202020204" pitchFamily="34" charset="0"/>
              <a:buNone/>
              <a:defRPr/>
            </a:lvl1pPr>
            <a:lvl2pPr marL="457200" indent="0">
              <a:buFont typeface="Arial" panose="020B0604020202020204" pitchFamily="34" charset="0"/>
              <a:buNone/>
              <a:defRPr/>
            </a:lvl2pPr>
            <a:lvl3pPr marL="914400" indent="0">
              <a:buFont typeface="Arial" panose="020B0604020202020204" pitchFamily="34" charset="0"/>
              <a:buNone/>
              <a:defRPr/>
            </a:lvl3pPr>
            <a:lvl4pPr marL="1371600" indent="0">
              <a:buFont typeface="Arial" panose="020B0604020202020204" pitchFamily="34" charset="0"/>
              <a:buNone/>
              <a:defRPr/>
            </a:lvl4pPr>
            <a:lvl5pPr marL="1828800" indent="0">
              <a:buFont typeface="Arial" panose="020B0604020202020204" pitchFamily="34" charset="0"/>
              <a:buNone/>
              <a:defRPr/>
            </a:lvl5pPr>
          </a:lstStyle>
          <a:p>
            <a:pPr lvl="0" rtl="0"/>
            <a:r>
              <a:rPr lang="fr"/>
              <a:t>Modifiez les styles du texte</a:t>
            </a:r>
          </a:p>
          <a:p>
            <a:pPr lvl="1" rtl="0"/>
            <a:r>
              <a:rPr lang="fr"/>
              <a:t>Deuxième niveau</a:t>
            </a:r>
          </a:p>
          <a:p>
            <a:pPr lvl="2" rtl="0"/>
            <a:r>
              <a:rPr lang="fr"/>
              <a:t>Troisième niveau</a:t>
            </a:r>
          </a:p>
          <a:p>
            <a:pPr lvl="3" rtl="0"/>
            <a:r>
              <a:rPr lang="fr"/>
              <a:t>Quatrième niveau</a:t>
            </a:r>
          </a:p>
          <a:p>
            <a:pPr lvl="4" rtl="0"/>
            <a:r>
              <a:rPr lang="fr"/>
              <a:t>Cinquième niveau</a:t>
            </a:r>
            <a:endParaRPr lang="en-US"/>
          </a:p>
        </p:txBody>
      </p:sp>
      <p:sp>
        <p:nvSpPr>
          <p:cNvPr id="5" name="Espace réservé du pied de page 4">
            <a:extLst>
              <a:ext uri="{FF2B5EF4-FFF2-40B4-BE49-F238E27FC236}">
                <a16:creationId xmlns:a16="http://schemas.microsoft.com/office/drawing/2014/main" id="{B97D1377-BC65-5D42-5EC9-BECE6F765322}"/>
              </a:ext>
            </a:extLst>
          </p:cNvPr>
          <p:cNvSpPr>
            <a:spLocks noGrp="1"/>
          </p:cNvSpPr>
          <p:nvPr>
            <p:ph type="ftr" sz="quarter" idx="11"/>
          </p:nvPr>
        </p:nvSpPr>
        <p:spPr/>
        <p:txBody>
          <a:bodyPr rtlCol="0"/>
          <a:lstStyle/>
          <a:p>
            <a:pPr rtl="0"/>
            <a:r>
              <a:rPr lang="fr"/>
              <a:t>Exemple de Texte de Pied de page</a:t>
            </a:r>
          </a:p>
        </p:txBody>
      </p:sp>
      <p:sp>
        <p:nvSpPr>
          <p:cNvPr id="4" name="Espace réservé de la date 3">
            <a:extLst>
              <a:ext uri="{FF2B5EF4-FFF2-40B4-BE49-F238E27FC236}">
                <a16:creationId xmlns:a16="http://schemas.microsoft.com/office/drawing/2014/main" id="{0EEF9179-12AA-40A3-63A0-84A6ED06611F}"/>
              </a:ext>
            </a:extLst>
          </p:cNvPr>
          <p:cNvSpPr>
            <a:spLocks noGrp="1"/>
          </p:cNvSpPr>
          <p:nvPr>
            <p:ph type="dt" sz="half" idx="10"/>
          </p:nvPr>
        </p:nvSpPr>
        <p:spPr/>
        <p:txBody>
          <a:bodyPr rtlCol="0"/>
          <a:lstStyle/>
          <a:p>
            <a:pPr rtl="0"/>
            <a:r>
              <a:rPr lang="en-US"/>
              <a:t>4/8/2025</a:t>
            </a:r>
          </a:p>
        </p:txBody>
      </p:sp>
      <p:sp>
        <p:nvSpPr>
          <p:cNvPr id="6" name="Espace réservé du numéro de diapositive 5">
            <a:extLst>
              <a:ext uri="{FF2B5EF4-FFF2-40B4-BE49-F238E27FC236}">
                <a16:creationId xmlns:a16="http://schemas.microsoft.com/office/drawing/2014/main" id="{0CCE0E3B-6350-CAAC-2CAB-78999D19CADB}"/>
              </a:ext>
            </a:extLst>
          </p:cNvPr>
          <p:cNvSpPr>
            <a:spLocks noGrp="1"/>
          </p:cNvSpPr>
          <p:nvPr>
            <p:ph type="sldNum" sz="quarter" idx="12"/>
          </p:nvPr>
        </p:nvSpPr>
        <p:spPr/>
        <p:txBody>
          <a:bodyPr rtlCol="0"/>
          <a:lstStyle/>
          <a:p>
            <a:pPr rtl="0"/>
            <a:fld id="{DD84031F-D6BF-4677-B12E-7D8B88BA70F7}" type="slidenum">
              <a:rPr lang="en-US" smtClean="0"/>
              <a:t>‹N°›</a:t>
            </a:fld>
            <a:endParaRPr lang="en-US"/>
          </a:p>
        </p:txBody>
      </p:sp>
      <p:cxnSp>
        <p:nvCxnSpPr>
          <p:cNvPr id="7" name="Connecteur droit 6">
            <a:extLst>
              <a:ext uri="{FF2B5EF4-FFF2-40B4-BE49-F238E27FC236}">
                <a16:creationId xmlns:a16="http://schemas.microsoft.com/office/drawing/2014/main" id="{4A0C081E-1CAD-8E64-5453-4CC21A0A90FD}"/>
              </a:ext>
            </a:extLst>
          </p:cNvPr>
          <p:cNvCxnSpPr>
            <a:cxnSpLocks/>
          </p:cNvCxnSpPr>
          <p:nvPr/>
        </p:nvCxnSpPr>
        <p:spPr>
          <a:xfrm>
            <a:off x="533400" y="530352"/>
            <a:ext cx="3352800"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cxnSp>
        <p:nvCxnSpPr>
          <p:cNvPr id="8" name="Connecteur droit 7">
            <a:extLst>
              <a:ext uri="{FF2B5EF4-FFF2-40B4-BE49-F238E27FC236}">
                <a16:creationId xmlns:a16="http://schemas.microsoft.com/office/drawing/2014/main" id="{A04E4891-5C32-2FDE-C242-EDBA3B5D1AC4}"/>
              </a:ext>
            </a:extLst>
          </p:cNvPr>
          <p:cNvCxnSpPr>
            <a:cxnSpLocks/>
          </p:cNvCxnSpPr>
          <p:nvPr/>
        </p:nvCxnSpPr>
        <p:spPr>
          <a:xfrm>
            <a:off x="533400" y="6324542"/>
            <a:ext cx="11125200"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cxnSp>
        <p:nvCxnSpPr>
          <p:cNvPr id="31" name="Connecteur droit 30">
            <a:extLst>
              <a:ext uri="{FF2B5EF4-FFF2-40B4-BE49-F238E27FC236}">
                <a16:creationId xmlns:a16="http://schemas.microsoft.com/office/drawing/2014/main" id="{FF4D8D45-8224-ED36-94DF-FAE863F412D1}"/>
              </a:ext>
            </a:extLst>
          </p:cNvPr>
          <p:cNvCxnSpPr>
            <a:cxnSpLocks/>
          </p:cNvCxnSpPr>
          <p:nvPr/>
        </p:nvCxnSpPr>
        <p:spPr>
          <a:xfrm>
            <a:off x="5013762" y="1892587"/>
            <a:ext cx="6544099"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63757960"/>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Titre avec image 2">
    <p:bg>
      <p:bgRef idx="1001">
        <a:schemeClr val="bg1"/>
      </p:bgRef>
    </p:bg>
    <p:spTree>
      <p:nvGrpSpPr>
        <p:cNvPr id="1" name=""/>
        <p:cNvGrpSpPr/>
        <p:nvPr/>
      </p:nvGrpSpPr>
      <p:grpSpPr>
        <a:xfrm>
          <a:off x="0" y="0"/>
          <a:ext cx="0" cy="0"/>
          <a:chOff x="0" y="0"/>
          <a:chExt cx="0" cy="0"/>
        </a:xfrm>
      </p:grpSpPr>
      <p:sp>
        <p:nvSpPr>
          <p:cNvPr id="11" name="Espace réservé d’image 10">
            <a:extLst>
              <a:ext uri="{FF2B5EF4-FFF2-40B4-BE49-F238E27FC236}">
                <a16:creationId xmlns:a16="http://schemas.microsoft.com/office/drawing/2014/main" id="{1AAFFBF3-C898-85FC-D25A-592E29515C23}"/>
              </a:ext>
            </a:extLst>
          </p:cNvPr>
          <p:cNvSpPr>
            <a:spLocks noGrp="1"/>
          </p:cNvSpPr>
          <p:nvPr>
            <p:ph type="pic" sz="quarter" idx="13" hasCustomPrompt="1"/>
          </p:nvPr>
        </p:nvSpPr>
        <p:spPr>
          <a:xfrm>
            <a:off x="0" y="0"/>
            <a:ext cx="12192000" cy="6858000"/>
          </a:xfrm>
          <a:custGeom>
            <a:avLst/>
            <a:gdLst>
              <a:gd name="connsiteX0" fmla="*/ 510023 w 12192000"/>
              <a:gd name="connsiteY0" fmla="*/ 505353 h 6858000"/>
              <a:gd name="connsiteX1" fmla="*/ 510023 w 12192000"/>
              <a:gd name="connsiteY1" fmla="*/ 6352647 h 6858000"/>
              <a:gd name="connsiteX2" fmla="*/ 5415398 w 12192000"/>
              <a:gd name="connsiteY2" fmla="*/ 6352647 h 6858000"/>
              <a:gd name="connsiteX3" fmla="*/ 5415398 w 12192000"/>
              <a:gd name="connsiteY3" fmla="*/ 505353 h 6858000"/>
              <a:gd name="connsiteX4" fmla="*/ 0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510023" y="505353"/>
                </a:moveTo>
                <a:lnTo>
                  <a:pt x="510023" y="6352647"/>
                </a:lnTo>
                <a:lnTo>
                  <a:pt x="5415398" y="6352647"/>
                </a:lnTo>
                <a:lnTo>
                  <a:pt x="5415398" y="505353"/>
                </a:lnTo>
                <a:close/>
                <a:moveTo>
                  <a:pt x="0" y="0"/>
                </a:moveTo>
                <a:lnTo>
                  <a:pt x="12192000" y="0"/>
                </a:lnTo>
                <a:lnTo>
                  <a:pt x="12192000" y="6858000"/>
                </a:lnTo>
                <a:lnTo>
                  <a:pt x="0" y="6858000"/>
                </a:lnTo>
                <a:close/>
              </a:path>
            </a:pathLst>
          </a:custGeom>
          <a:blipFill>
            <a:blip r:embed="rId2">
              <a:alphaModFix amt="70000"/>
            </a:blip>
            <a:stretch>
              <a:fillRect/>
            </a:stretch>
          </a:blipFill>
          <a:effectLst>
            <a:innerShdw blurRad="215900" dist="25400" dir="13500000">
              <a:prstClr val="black">
                <a:alpha val="15000"/>
              </a:prstClr>
            </a:innerShdw>
          </a:effectLst>
        </p:spPr>
        <p:txBody>
          <a:bodyPr wrap="square" rtlCol="0">
            <a:noAutofit/>
          </a:bodyPr>
          <a:lstStyle>
            <a:lvl1pPr marL="0" indent="0">
              <a:buNone/>
              <a:defRPr/>
            </a:lvl1pPr>
          </a:lstStyle>
          <a:p>
            <a:pPr rtl="0"/>
            <a:r>
              <a:rPr lang="fr"/>
              <a:t> </a:t>
            </a:r>
          </a:p>
        </p:txBody>
      </p:sp>
      <p:sp>
        <p:nvSpPr>
          <p:cNvPr id="2" name="Titre 1">
            <a:extLst>
              <a:ext uri="{FF2B5EF4-FFF2-40B4-BE49-F238E27FC236}">
                <a16:creationId xmlns:a16="http://schemas.microsoft.com/office/drawing/2014/main" id="{60877CE2-4402-942B-FD26-6E29BDAB9B47}"/>
              </a:ext>
            </a:extLst>
          </p:cNvPr>
          <p:cNvSpPr>
            <a:spLocks noGrp="1"/>
          </p:cNvSpPr>
          <p:nvPr>
            <p:ph type="title"/>
          </p:nvPr>
        </p:nvSpPr>
        <p:spPr>
          <a:xfrm>
            <a:off x="839297" y="1136691"/>
            <a:ext cx="4135970" cy="3038878"/>
          </a:xfrm>
        </p:spPr>
        <p:txBody>
          <a:bodyPr rtlCol="0" anchor="t">
            <a:normAutofit/>
          </a:bodyPr>
          <a:lstStyle>
            <a:lvl1pPr>
              <a:defRPr sz="4400"/>
            </a:lvl1pPr>
          </a:lstStyle>
          <a:p>
            <a:pPr rtl="0"/>
            <a:r>
              <a:rPr lang="fr"/>
              <a:t>Modifiez le style du titre</a:t>
            </a:r>
            <a:endParaRPr lang="en-US"/>
          </a:p>
        </p:txBody>
      </p:sp>
      <p:sp>
        <p:nvSpPr>
          <p:cNvPr id="3" name="Espace réservé du texte 2">
            <a:extLst>
              <a:ext uri="{FF2B5EF4-FFF2-40B4-BE49-F238E27FC236}">
                <a16:creationId xmlns:a16="http://schemas.microsoft.com/office/drawing/2014/main" id="{4FF79075-DF30-526B-9548-3F9D7EF9FAA8}"/>
              </a:ext>
            </a:extLst>
          </p:cNvPr>
          <p:cNvSpPr>
            <a:spLocks noGrp="1"/>
          </p:cNvSpPr>
          <p:nvPr>
            <p:ph type="body" idx="1"/>
          </p:nvPr>
        </p:nvSpPr>
        <p:spPr>
          <a:xfrm>
            <a:off x="842093" y="5282217"/>
            <a:ext cx="4136599" cy="947146"/>
          </a:xfrm>
        </p:spPr>
        <p:txBody>
          <a:bodyPr rtlCol="0" anchor="t">
            <a:normAutofit/>
          </a:bodyPr>
          <a:lstStyle>
            <a:lvl1pPr marL="0" indent="0">
              <a:buNone/>
              <a:defRPr sz="1800">
                <a:solidFill>
                  <a:schemeClr val="tx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rtl="0"/>
            <a:r>
              <a:rPr lang="fr"/>
              <a:t>Modifiez les styles du texte</a:t>
            </a:r>
          </a:p>
        </p:txBody>
      </p:sp>
      <p:sp>
        <p:nvSpPr>
          <p:cNvPr id="5" name="Espace réservé du pied de page 4">
            <a:extLst>
              <a:ext uri="{FF2B5EF4-FFF2-40B4-BE49-F238E27FC236}">
                <a16:creationId xmlns:a16="http://schemas.microsoft.com/office/drawing/2014/main" id="{CEC3F3D2-CADD-A94F-6739-CCCDA6C6FA8C}"/>
              </a:ext>
            </a:extLst>
          </p:cNvPr>
          <p:cNvSpPr>
            <a:spLocks noGrp="1"/>
          </p:cNvSpPr>
          <p:nvPr>
            <p:ph type="ftr" sz="quarter" idx="11"/>
          </p:nvPr>
        </p:nvSpPr>
        <p:spPr>
          <a:xfrm>
            <a:off x="402336" y="6426091"/>
            <a:ext cx="3877552" cy="365125"/>
          </a:xfrm>
        </p:spPr>
        <p:txBody>
          <a:bodyPr rtlCol="0"/>
          <a:lstStyle>
            <a:lvl1pPr>
              <a:defRPr>
                <a:solidFill>
                  <a:schemeClr val="bg1">
                    <a:alpha val="60000"/>
                  </a:schemeClr>
                </a:solidFill>
                <a:effectLst>
                  <a:outerShdw blurRad="38100" dist="38100" dir="2700000" algn="tl">
                    <a:srgbClr val="000000">
                      <a:alpha val="43137"/>
                    </a:srgbClr>
                  </a:outerShdw>
                </a:effectLst>
              </a:defRPr>
            </a:lvl1pPr>
          </a:lstStyle>
          <a:p>
            <a:pPr rtl="0"/>
            <a:r>
              <a:rPr lang="fr"/>
              <a:t>Exemple de texte de pied de page</a:t>
            </a:r>
          </a:p>
        </p:txBody>
      </p:sp>
      <p:sp>
        <p:nvSpPr>
          <p:cNvPr id="4" name="Espace réservé de la date 3">
            <a:extLst>
              <a:ext uri="{FF2B5EF4-FFF2-40B4-BE49-F238E27FC236}">
                <a16:creationId xmlns:a16="http://schemas.microsoft.com/office/drawing/2014/main" id="{40CC541E-3AF5-9564-CE04-E4B86459DBE0}"/>
              </a:ext>
            </a:extLst>
          </p:cNvPr>
          <p:cNvSpPr>
            <a:spLocks noGrp="1"/>
          </p:cNvSpPr>
          <p:nvPr>
            <p:ph type="dt" sz="half" idx="10"/>
          </p:nvPr>
        </p:nvSpPr>
        <p:spPr/>
        <p:txBody>
          <a:bodyPr rtlCol="0"/>
          <a:lstStyle>
            <a:lvl1pPr>
              <a:defRPr>
                <a:solidFill>
                  <a:schemeClr val="bg1">
                    <a:alpha val="60000"/>
                  </a:schemeClr>
                </a:solidFill>
                <a:effectLst>
                  <a:outerShdw blurRad="38100" dist="38100" dir="2700000" algn="tl">
                    <a:srgbClr val="000000">
                      <a:alpha val="43137"/>
                    </a:srgbClr>
                  </a:outerShdw>
                </a:effectLst>
              </a:defRPr>
            </a:lvl1pPr>
          </a:lstStyle>
          <a:p>
            <a:pPr rtl="0"/>
            <a:r>
              <a:rPr lang="en-US"/>
              <a:t>4/8/2025</a:t>
            </a:r>
          </a:p>
        </p:txBody>
      </p:sp>
      <p:sp>
        <p:nvSpPr>
          <p:cNvPr id="6" name="Espace réservé du numéro de diapositive 5">
            <a:extLst>
              <a:ext uri="{FF2B5EF4-FFF2-40B4-BE49-F238E27FC236}">
                <a16:creationId xmlns:a16="http://schemas.microsoft.com/office/drawing/2014/main" id="{C3C772A7-7F28-0EB0-D243-BCC6917DADA2}"/>
              </a:ext>
            </a:extLst>
          </p:cNvPr>
          <p:cNvSpPr>
            <a:spLocks noGrp="1"/>
          </p:cNvSpPr>
          <p:nvPr>
            <p:ph type="sldNum" sz="quarter" idx="12"/>
          </p:nvPr>
        </p:nvSpPr>
        <p:spPr/>
        <p:txBody>
          <a:bodyPr rtlCol="0"/>
          <a:lstStyle>
            <a:lvl1pPr>
              <a:defRPr>
                <a:solidFill>
                  <a:schemeClr val="bg1">
                    <a:alpha val="60000"/>
                  </a:schemeClr>
                </a:solidFill>
                <a:effectLst>
                  <a:outerShdw blurRad="38100" dist="38100" dir="2700000" algn="tl">
                    <a:srgbClr val="000000">
                      <a:alpha val="43137"/>
                    </a:srgbClr>
                  </a:outerShdw>
                </a:effectLst>
              </a:defRPr>
            </a:lvl1pPr>
          </a:lstStyle>
          <a:p>
            <a:pPr rtl="0"/>
            <a:fld id="{DD84031F-D6BF-4677-B12E-7D8B88BA70F7}" type="slidenum">
              <a:rPr lang="en-US" smtClean="0"/>
              <a:t>‹N°›</a:t>
            </a:fld>
            <a:endParaRPr lang="en-US"/>
          </a:p>
        </p:txBody>
      </p:sp>
      <p:cxnSp>
        <p:nvCxnSpPr>
          <p:cNvPr id="8" name="Connecteur droit 7">
            <a:extLst>
              <a:ext uri="{FF2B5EF4-FFF2-40B4-BE49-F238E27FC236}">
                <a16:creationId xmlns:a16="http://schemas.microsoft.com/office/drawing/2014/main" id="{A280C4FA-D5DF-A52F-5EBC-E1A231F643A5}"/>
              </a:ext>
            </a:extLst>
          </p:cNvPr>
          <p:cNvCxnSpPr>
            <a:cxnSpLocks/>
          </p:cNvCxnSpPr>
          <p:nvPr/>
        </p:nvCxnSpPr>
        <p:spPr>
          <a:xfrm>
            <a:off x="944438" y="5162641"/>
            <a:ext cx="4030829"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cxnSp>
        <p:nvCxnSpPr>
          <p:cNvPr id="9" name="Connecteur droit 8">
            <a:extLst>
              <a:ext uri="{FF2B5EF4-FFF2-40B4-BE49-F238E27FC236}">
                <a16:creationId xmlns:a16="http://schemas.microsoft.com/office/drawing/2014/main" id="{22BEF2C1-7030-5074-0586-5EBAF7D59A33}"/>
              </a:ext>
            </a:extLst>
          </p:cNvPr>
          <p:cNvCxnSpPr>
            <a:cxnSpLocks/>
          </p:cNvCxnSpPr>
          <p:nvPr/>
        </p:nvCxnSpPr>
        <p:spPr>
          <a:xfrm>
            <a:off x="944438" y="904533"/>
            <a:ext cx="4036971" cy="0"/>
          </a:xfrm>
          <a:prstGeom prst="line">
            <a:avLst/>
          </a:prstGeom>
          <a:ln w="44450">
            <a:solidFill>
              <a:schemeClr val="accent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12905336"/>
      </p:ext>
    </p:extLst>
  </p:cSld>
  <p:clrMapOvr>
    <a:overrideClrMapping bg1="lt1" tx1="dk1" bg2="lt2" tx2="dk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p:cSld name="Contenu avec image 12">
    <p:bg>
      <p:bgRef idx="1001">
        <a:schemeClr val="bg1"/>
      </p:bgRef>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C7A09BB-8293-7DED-F5BF-8F3DA4B5760B}"/>
              </a:ext>
            </a:extLst>
          </p:cNvPr>
          <p:cNvSpPr>
            <a:spLocks noGrp="1"/>
          </p:cNvSpPr>
          <p:nvPr>
            <p:ph type="title"/>
          </p:nvPr>
        </p:nvSpPr>
        <p:spPr>
          <a:xfrm>
            <a:off x="422399" y="4829695"/>
            <a:ext cx="4289051" cy="1413164"/>
          </a:xfrm>
        </p:spPr>
        <p:txBody>
          <a:bodyPr rtlCol="0"/>
          <a:lstStyle/>
          <a:p>
            <a:pPr rtl="0"/>
            <a:r>
              <a:rPr lang="fr"/>
              <a:t>Modifiez le style du titre</a:t>
            </a:r>
            <a:endParaRPr lang="en-US"/>
          </a:p>
        </p:txBody>
      </p:sp>
      <p:sp>
        <p:nvSpPr>
          <p:cNvPr id="10" name="Espace réservé d’image 8">
            <a:extLst>
              <a:ext uri="{FF2B5EF4-FFF2-40B4-BE49-F238E27FC236}">
                <a16:creationId xmlns:a16="http://schemas.microsoft.com/office/drawing/2014/main" id="{21FFBA57-7EFE-2CC4-EE45-5F1F633C1A71}"/>
              </a:ext>
            </a:extLst>
          </p:cNvPr>
          <p:cNvSpPr>
            <a:spLocks noGrp="1"/>
          </p:cNvSpPr>
          <p:nvPr>
            <p:ph type="pic" sz="quarter" idx="13" hasCustomPrompt="1"/>
          </p:nvPr>
        </p:nvSpPr>
        <p:spPr>
          <a:xfrm>
            <a:off x="533400" y="533400"/>
            <a:ext cx="11125200" cy="4013885"/>
          </a:xfrm>
          <a:blipFill>
            <a:blip r:embed="rId2">
              <a:alphaModFix amt="70000"/>
            </a:blip>
            <a:stretch>
              <a:fillRect/>
            </a:stretch>
          </a:blipFill>
          <a:effectLst>
            <a:outerShdw blurRad="177800" dir="14400000" sx="98000" sy="98000" algn="r" rotWithShape="0">
              <a:prstClr val="black">
                <a:alpha val="10000"/>
              </a:prstClr>
            </a:outerShdw>
          </a:effectLst>
        </p:spPr>
        <p:txBody>
          <a:bodyPr rtlCol="0"/>
          <a:lstStyle>
            <a:lvl1pPr marL="0" indent="0">
              <a:buNone/>
              <a:defRPr/>
            </a:lvl1pPr>
          </a:lstStyle>
          <a:p>
            <a:pPr rtl="0"/>
            <a:r>
              <a:rPr lang="fr"/>
              <a:t> </a:t>
            </a:r>
          </a:p>
        </p:txBody>
      </p:sp>
      <p:sp>
        <p:nvSpPr>
          <p:cNvPr id="5" name="Espace réservé du pied de page 4">
            <a:extLst>
              <a:ext uri="{FF2B5EF4-FFF2-40B4-BE49-F238E27FC236}">
                <a16:creationId xmlns:a16="http://schemas.microsoft.com/office/drawing/2014/main" id="{B97D1377-BC65-5D42-5EC9-BECE6F765322}"/>
              </a:ext>
            </a:extLst>
          </p:cNvPr>
          <p:cNvSpPr>
            <a:spLocks noGrp="1"/>
          </p:cNvSpPr>
          <p:nvPr>
            <p:ph type="ftr" sz="quarter" idx="11"/>
          </p:nvPr>
        </p:nvSpPr>
        <p:spPr>
          <a:xfrm>
            <a:off x="434857" y="6426091"/>
            <a:ext cx="4289051" cy="365125"/>
          </a:xfrm>
        </p:spPr>
        <p:txBody>
          <a:bodyPr rtlCol="0"/>
          <a:lstStyle/>
          <a:p>
            <a:pPr rtl="0"/>
            <a:r>
              <a:rPr lang="fr"/>
              <a:t>Exemple de texte de pied de page</a:t>
            </a:r>
          </a:p>
        </p:txBody>
      </p:sp>
      <p:sp>
        <p:nvSpPr>
          <p:cNvPr id="3" name="Espace réservé du contenu 2">
            <a:extLst>
              <a:ext uri="{FF2B5EF4-FFF2-40B4-BE49-F238E27FC236}">
                <a16:creationId xmlns:a16="http://schemas.microsoft.com/office/drawing/2014/main" id="{1D0AB536-3625-6C4C-BCE1-4533963FDEC5}"/>
              </a:ext>
            </a:extLst>
          </p:cNvPr>
          <p:cNvSpPr>
            <a:spLocks noGrp="1"/>
          </p:cNvSpPr>
          <p:nvPr>
            <p:ph idx="1"/>
          </p:nvPr>
        </p:nvSpPr>
        <p:spPr>
          <a:xfrm>
            <a:off x="5103779" y="4829695"/>
            <a:ext cx="6554822" cy="1529541"/>
          </a:xfrm>
        </p:spPr>
        <p:txBody>
          <a:bodyPr rtlCol="0"/>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rtl="0"/>
            <a:r>
              <a:rPr lang="fr"/>
              <a:t>Modifiez les styles du texte</a:t>
            </a:r>
          </a:p>
          <a:p>
            <a:pPr lvl="1" rtl="0"/>
            <a:r>
              <a:rPr lang="fr"/>
              <a:t>Deuxième niveau</a:t>
            </a:r>
          </a:p>
          <a:p>
            <a:pPr lvl="2" rtl="0"/>
            <a:r>
              <a:rPr lang="fr"/>
              <a:t>Troisième niveau</a:t>
            </a:r>
          </a:p>
          <a:p>
            <a:pPr lvl="3" rtl="0"/>
            <a:r>
              <a:rPr lang="fr"/>
              <a:t>Quatrième niveau</a:t>
            </a:r>
          </a:p>
          <a:p>
            <a:pPr lvl="4" rtl="0"/>
            <a:r>
              <a:rPr lang="fr"/>
              <a:t>Cinquième niveau</a:t>
            </a:r>
            <a:endParaRPr lang="en-US"/>
          </a:p>
        </p:txBody>
      </p:sp>
      <p:sp>
        <p:nvSpPr>
          <p:cNvPr id="4" name="Espace réservé de la date 3">
            <a:extLst>
              <a:ext uri="{FF2B5EF4-FFF2-40B4-BE49-F238E27FC236}">
                <a16:creationId xmlns:a16="http://schemas.microsoft.com/office/drawing/2014/main" id="{0EEF9179-12AA-40A3-63A0-84A6ED06611F}"/>
              </a:ext>
            </a:extLst>
          </p:cNvPr>
          <p:cNvSpPr>
            <a:spLocks noGrp="1"/>
          </p:cNvSpPr>
          <p:nvPr>
            <p:ph type="dt" sz="half" idx="10"/>
          </p:nvPr>
        </p:nvSpPr>
        <p:spPr/>
        <p:txBody>
          <a:bodyPr rtlCol="0"/>
          <a:lstStyle/>
          <a:p>
            <a:pPr rtl="0"/>
            <a:r>
              <a:rPr lang="en-US"/>
              <a:t>4/8/2025</a:t>
            </a:r>
          </a:p>
        </p:txBody>
      </p:sp>
      <p:sp>
        <p:nvSpPr>
          <p:cNvPr id="6" name="Espace réservé du numéro de diapositive 5">
            <a:extLst>
              <a:ext uri="{FF2B5EF4-FFF2-40B4-BE49-F238E27FC236}">
                <a16:creationId xmlns:a16="http://schemas.microsoft.com/office/drawing/2014/main" id="{0CCE0E3B-6350-CAAC-2CAB-78999D19CADB}"/>
              </a:ext>
            </a:extLst>
          </p:cNvPr>
          <p:cNvSpPr>
            <a:spLocks noGrp="1"/>
          </p:cNvSpPr>
          <p:nvPr>
            <p:ph type="sldNum" sz="quarter" idx="12"/>
          </p:nvPr>
        </p:nvSpPr>
        <p:spPr/>
        <p:txBody>
          <a:bodyPr rtlCol="0"/>
          <a:lstStyle/>
          <a:p>
            <a:pPr rtl="0"/>
            <a:fld id="{DD84031F-D6BF-4677-B12E-7D8B88BA70F7}" type="slidenum">
              <a:rPr lang="en-US" smtClean="0"/>
              <a:t>‹N°›</a:t>
            </a:fld>
            <a:endParaRPr lang="en-US"/>
          </a:p>
        </p:txBody>
      </p:sp>
    </p:spTree>
    <p:extLst>
      <p:ext uri="{BB962C8B-B14F-4D97-AF65-F5344CB8AC3E}">
        <p14:creationId xmlns:p14="http://schemas.microsoft.com/office/powerpoint/2010/main" val="150622541"/>
      </p:ext>
    </p:extLst>
  </p:cSld>
  <p:clrMapOvr>
    <a:overrideClrMapping bg1="lt1" tx1="dk1" bg2="lt2" tx2="dk2" accent1="accent1" accent2="accent2" accent3="accent3" accent4="accent4" accent5="accent5" accent6="accent6" hlink="hlink" folHlink="folHlink"/>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p:cSld name="Contenu avec image 13">
    <p:bg>
      <p:bgRef idx="1001">
        <a:schemeClr val="bg1"/>
      </p:bgRef>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C7A09BB-8293-7DED-F5BF-8F3DA4B5760B}"/>
              </a:ext>
            </a:extLst>
          </p:cNvPr>
          <p:cNvSpPr>
            <a:spLocks noGrp="1"/>
          </p:cNvSpPr>
          <p:nvPr>
            <p:ph type="title"/>
          </p:nvPr>
        </p:nvSpPr>
        <p:spPr>
          <a:xfrm>
            <a:off x="419100" y="3910560"/>
            <a:ext cx="3472256" cy="2017604"/>
          </a:xfrm>
        </p:spPr>
        <p:txBody>
          <a:bodyPr rtlCol="0"/>
          <a:lstStyle/>
          <a:p>
            <a:pPr rtl="0"/>
            <a:r>
              <a:rPr lang="fr"/>
              <a:t>Modifiez le style du titre</a:t>
            </a:r>
            <a:endParaRPr lang="en-US"/>
          </a:p>
        </p:txBody>
      </p:sp>
      <p:sp>
        <p:nvSpPr>
          <p:cNvPr id="10" name="Espace réservé d’image 8">
            <a:extLst>
              <a:ext uri="{FF2B5EF4-FFF2-40B4-BE49-F238E27FC236}">
                <a16:creationId xmlns:a16="http://schemas.microsoft.com/office/drawing/2014/main" id="{21FFBA57-7EFE-2CC4-EE45-5F1F633C1A71}"/>
              </a:ext>
            </a:extLst>
          </p:cNvPr>
          <p:cNvSpPr>
            <a:spLocks noGrp="1"/>
          </p:cNvSpPr>
          <p:nvPr>
            <p:ph type="pic" sz="quarter" idx="13" hasCustomPrompt="1"/>
          </p:nvPr>
        </p:nvSpPr>
        <p:spPr>
          <a:xfrm>
            <a:off x="533399" y="533400"/>
            <a:ext cx="11125201" cy="3109082"/>
          </a:xfrm>
          <a:blipFill>
            <a:blip r:embed="rId2">
              <a:alphaModFix amt="70000"/>
            </a:blip>
            <a:stretch>
              <a:fillRect/>
            </a:stretch>
          </a:blipFill>
          <a:effectLst>
            <a:outerShdw blurRad="177800" dir="14400000" sx="98000" sy="98000" algn="r" rotWithShape="0">
              <a:prstClr val="black">
                <a:alpha val="10000"/>
              </a:prstClr>
            </a:outerShdw>
          </a:effectLst>
        </p:spPr>
        <p:txBody>
          <a:bodyPr rtlCol="0"/>
          <a:lstStyle>
            <a:lvl1pPr marL="0" indent="0">
              <a:buNone/>
              <a:defRPr/>
            </a:lvl1pPr>
          </a:lstStyle>
          <a:p>
            <a:pPr rtl="0"/>
            <a:r>
              <a:rPr lang="fr"/>
              <a:t> </a:t>
            </a:r>
          </a:p>
        </p:txBody>
      </p:sp>
      <p:sp>
        <p:nvSpPr>
          <p:cNvPr id="5" name="Espace réservé du pied de page 4">
            <a:extLst>
              <a:ext uri="{FF2B5EF4-FFF2-40B4-BE49-F238E27FC236}">
                <a16:creationId xmlns:a16="http://schemas.microsoft.com/office/drawing/2014/main" id="{B97D1377-BC65-5D42-5EC9-BECE6F765322}"/>
              </a:ext>
            </a:extLst>
          </p:cNvPr>
          <p:cNvSpPr>
            <a:spLocks noGrp="1"/>
          </p:cNvSpPr>
          <p:nvPr>
            <p:ph type="ftr" sz="quarter" idx="11"/>
          </p:nvPr>
        </p:nvSpPr>
        <p:spPr/>
        <p:txBody>
          <a:bodyPr rtlCol="0"/>
          <a:lstStyle/>
          <a:p>
            <a:pPr rtl="0"/>
            <a:r>
              <a:rPr lang="fr"/>
              <a:t>Exemple de Texte de Pied de page</a:t>
            </a:r>
          </a:p>
        </p:txBody>
      </p:sp>
      <p:sp>
        <p:nvSpPr>
          <p:cNvPr id="3" name="Espace réservé du contenu 2">
            <a:extLst>
              <a:ext uri="{FF2B5EF4-FFF2-40B4-BE49-F238E27FC236}">
                <a16:creationId xmlns:a16="http://schemas.microsoft.com/office/drawing/2014/main" id="{1D0AB536-3625-6C4C-BCE1-4533963FDEC5}"/>
              </a:ext>
            </a:extLst>
          </p:cNvPr>
          <p:cNvSpPr>
            <a:spLocks noGrp="1"/>
          </p:cNvSpPr>
          <p:nvPr>
            <p:ph idx="1"/>
          </p:nvPr>
        </p:nvSpPr>
        <p:spPr>
          <a:xfrm>
            <a:off x="4419600" y="3912655"/>
            <a:ext cx="7239000" cy="2407394"/>
          </a:xfrm>
        </p:spPr>
        <p:txBody>
          <a:bodyPr rtlCol="0"/>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rtl="0"/>
            <a:r>
              <a:rPr lang="fr"/>
              <a:t>Modifiez les styles du texte</a:t>
            </a:r>
          </a:p>
          <a:p>
            <a:pPr lvl="1" rtl="0"/>
            <a:r>
              <a:rPr lang="fr"/>
              <a:t>Deuxième niveau</a:t>
            </a:r>
          </a:p>
          <a:p>
            <a:pPr lvl="2" rtl="0"/>
            <a:r>
              <a:rPr lang="fr"/>
              <a:t>Troisième niveau</a:t>
            </a:r>
          </a:p>
          <a:p>
            <a:pPr lvl="3" rtl="0"/>
            <a:r>
              <a:rPr lang="fr"/>
              <a:t>Quatrième niveau</a:t>
            </a:r>
          </a:p>
          <a:p>
            <a:pPr lvl="4" rtl="0"/>
            <a:r>
              <a:rPr lang="fr"/>
              <a:t>Cinquième niveau</a:t>
            </a:r>
            <a:endParaRPr lang="en-US"/>
          </a:p>
        </p:txBody>
      </p:sp>
      <p:sp>
        <p:nvSpPr>
          <p:cNvPr id="4" name="Espace réservé de la date 3">
            <a:extLst>
              <a:ext uri="{FF2B5EF4-FFF2-40B4-BE49-F238E27FC236}">
                <a16:creationId xmlns:a16="http://schemas.microsoft.com/office/drawing/2014/main" id="{0EEF9179-12AA-40A3-63A0-84A6ED06611F}"/>
              </a:ext>
            </a:extLst>
          </p:cNvPr>
          <p:cNvSpPr>
            <a:spLocks noGrp="1"/>
          </p:cNvSpPr>
          <p:nvPr>
            <p:ph type="dt" sz="half" idx="10"/>
          </p:nvPr>
        </p:nvSpPr>
        <p:spPr/>
        <p:txBody>
          <a:bodyPr rtlCol="0"/>
          <a:lstStyle/>
          <a:p>
            <a:pPr rtl="0"/>
            <a:r>
              <a:rPr lang="en-US"/>
              <a:t>4/8/2025</a:t>
            </a:r>
          </a:p>
        </p:txBody>
      </p:sp>
      <p:sp>
        <p:nvSpPr>
          <p:cNvPr id="6" name="Espace réservé du numéro de diapositive 5">
            <a:extLst>
              <a:ext uri="{FF2B5EF4-FFF2-40B4-BE49-F238E27FC236}">
                <a16:creationId xmlns:a16="http://schemas.microsoft.com/office/drawing/2014/main" id="{0CCE0E3B-6350-CAAC-2CAB-78999D19CADB}"/>
              </a:ext>
            </a:extLst>
          </p:cNvPr>
          <p:cNvSpPr>
            <a:spLocks noGrp="1"/>
          </p:cNvSpPr>
          <p:nvPr>
            <p:ph type="sldNum" sz="quarter" idx="12"/>
          </p:nvPr>
        </p:nvSpPr>
        <p:spPr/>
        <p:txBody>
          <a:bodyPr rtlCol="0"/>
          <a:lstStyle/>
          <a:p>
            <a:pPr rtl="0"/>
            <a:fld id="{DD84031F-D6BF-4677-B12E-7D8B88BA70F7}" type="slidenum">
              <a:rPr lang="en-US" smtClean="0"/>
              <a:t>‹N°›</a:t>
            </a:fld>
            <a:endParaRPr lang="en-US"/>
          </a:p>
        </p:txBody>
      </p:sp>
    </p:spTree>
    <p:extLst>
      <p:ext uri="{BB962C8B-B14F-4D97-AF65-F5344CB8AC3E}">
        <p14:creationId xmlns:p14="http://schemas.microsoft.com/office/powerpoint/2010/main" val="8650986"/>
      </p:ext>
    </p:extLst>
  </p:cSld>
  <p:clrMapOvr>
    <a:overrideClrMapping bg1="lt1" tx1="dk1" bg2="lt2" tx2="dk2" accent1="accent1" accent2="accent2" accent3="accent3" accent4="accent4" accent5="accent5" accent6="accent6" hlink="hlink" folHlink="folHlink"/>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p:cSld name="Contenu avec image 14">
    <p:bg>
      <p:bgRef idx="1001">
        <a:schemeClr val="bg1"/>
      </p:bgRef>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C7A09BB-8293-7DED-F5BF-8F3DA4B5760B}"/>
              </a:ext>
            </a:extLst>
          </p:cNvPr>
          <p:cNvSpPr>
            <a:spLocks noGrp="1"/>
          </p:cNvSpPr>
          <p:nvPr>
            <p:ph type="title"/>
          </p:nvPr>
        </p:nvSpPr>
        <p:spPr>
          <a:xfrm>
            <a:off x="419099" y="700185"/>
            <a:ext cx="3473587" cy="1815364"/>
          </a:xfrm>
        </p:spPr>
        <p:txBody>
          <a:bodyPr rtlCol="0"/>
          <a:lstStyle/>
          <a:p>
            <a:pPr rtl="0"/>
            <a:r>
              <a:rPr lang="fr"/>
              <a:t>Modifiez le style du titre</a:t>
            </a:r>
            <a:endParaRPr lang="en-US"/>
          </a:p>
        </p:txBody>
      </p:sp>
      <p:sp>
        <p:nvSpPr>
          <p:cNvPr id="3" name="Espace réservé du contenu 2">
            <a:extLst>
              <a:ext uri="{FF2B5EF4-FFF2-40B4-BE49-F238E27FC236}">
                <a16:creationId xmlns:a16="http://schemas.microsoft.com/office/drawing/2014/main" id="{1D0AB536-3625-6C4C-BCE1-4533963FDEC5}"/>
              </a:ext>
            </a:extLst>
          </p:cNvPr>
          <p:cNvSpPr>
            <a:spLocks noGrp="1"/>
          </p:cNvSpPr>
          <p:nvPr>
            <p:ph idx="1"/>
          </p:nvPr>
        </p:nvSpPr>
        <p:spPr>
          <a:xfrm>
            <a:off x="4419601" y="702280"/>
            <a:ext cx="7239000" cy="2240920"/>
          </a:xfrm>
        </p:spPr>
        <p:txBody>
          <a:bodyPr rtlCol="0"/>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rtl="0"/>
            <a:r>
              <a:rPr lang="fr"/>
              <a:t>Modifiez les styles du texte</a:t>
            </a:r>
          </a:p>
          <a:p>
            <a:pPr lvl="1" rtl="0"/>
            <a:r>
              <a:rPr lang="fr"/>
              <a:t>Deuxième niveau</a:t>
            </a:r>
          </a:p>
          <a:p>
            <a:pPr lvl="2" rtl="0"/>
            <a:r>
              <a:rPr lang="fr"/>
              <a:t>Troisième niveau</a:t>
            </a:r>
          </a:p>
          <a:p>
            <a:pPr lvl="3" rtl="0"/>
            <a:r>
              <a:rPr lang="fr"/>
              <a:t>Quatrième niveau</a:t>
            </a:r>
          </a:p>
          <a:p>
            <a:pPr lvl="4" rtl="0"/>
            <a:r>
              <a:rPr lang="fr"/>
              <a:t>Cinquième niveau</a:t>
            </a:r>
            <a:endParaRPr lang="en-US"/>
          </a:p>
        </p:txBody>
      </p:sp>
      <p:sp>
        <p:nvSpPr>
          <p:cNvPr id="10" name="Espace réservé d’image 8">
            <a:extLst>
              <a:ext uri="{FF2B5EF4-FFF2-40B4-BE49-F238E27FC236}">
                <a16:creationId xmlns:a16="http://schemas.microsoft.com/office/drawing/2014/main" id="{21FFBA57-7EFE-2CC4-EE45-5F1F633C1A71}"/>
              </a:ext>
            </a:extLst>
          </p:cNvPr>
          <p:cNvSpPr>
            <a:spLocks noGrp="1"/>
          </p:cNvSpPr>
          <p:nvPr>
            <p:ph type="pic" sz="quarter" idx="13" hasCustomPrompt="1"/>
          </p:nvPr>
        </p:nvSpPr>
        <p:spPr>
          <a:xfrm>
            <a:off x="533400" y="3205927"/>
            <a:ext cx="11125200" cy="3118670"/>
          </a:xfrm>
          <a:blipFill>
            <a:blip r:embed="rId2">
              <a:alphaModFix amt="70000"/>
            </a:blip>
            <a:stretch>
              <a:fillRect/>
            </a:stretch>
          </a:blipFill>
          <a:effectLst>
            <a:outerShdw blurRad="177800" dir="14400000" sx="97000" sy="97000" algn="r" rotWithShape="0">
              <a:prstClr val="black">
                <a:alpha val="10000"/>
              </a:prstClr>
            </a:outerShdw>
          </a:effectLst>
        </p:spPr>
        <p:txBody>
          <a:bodyPr rtlCol="0"/>
          <a:lstStyle>
            <a:lvl1pPr marL="0" indent="0">
              <a:buNone/>
              <a:defRPr/>
            </a:lvl1pPr>
          </a:lstStyle>
          <a:p>
            <a:pPr rtl="0"/>
            <a:r>
              <a:rPr lang="fr"/>
              <a:t> </a:t>
            </a:r>
          </a:p>
        </p:txBody>
      </p:sp>
      <p:sp>
        <p:nvSpPr>
          <p:cNvPr id="5" name="Espace réservé du pied de page 4">
            <a:extLst>
              <a:ext uri="{FF2B5EF4-FFF2-40B4-BE49-F238E27FC236}">
                <a16:creationId xmlns:a16="http://schemas.microsoft.com/office/drawing/2014/main" id="{B97D1377-BC65-5D42-5EC9-BECE6F765322}"/>
              </a:ext>
            </a:extLst>
          </p:cNvPr>
          <p:cNvSpPr>
            <a:spLocks noGrp="1"/>
          </p:cNvSpPr>
          <p:nvPr>
            <p:ph type="ftr" sz="quarter" idx="11"/>
          </p:nvPr>
        </p:nvSpPr>
        <p:spPr/>
        <p:txBody>
          <a:bodyPr rtlCol="0"/>
          <a:lstStyle/>
          <a:p>
            <a:pPr rtl="0"/>
            <a:r>
              <a:rPr lang="fr"/>
              <a:t>Exemple de Texte de Pied de page</a:t>
            </a:r>
          </a:p>
        </p:txBody>
      </p:sp>
      <p:sp>
        <p:nvSpPr>
          <p:cNvPr id="4" name="Espace réservé de la date 3">
            <a:extLst>
              <a:ext uri="{FF2B5EF4-FFF2-40B4-BE49-F238E27FC236}">
                <a16:creationId xmlns:a16="http://schemas.microsoft.com/office/drawing/2014/main" id="{0EEF9179-12AA-40A3-63A0-84A6ED06611F}"/>
              </a:ext>
            </a:extLst>
          </p:cNvPr>
          <p:cNvSpPr>
            <a:spLocks noGrp="1"/>
          </p:cNvSpPr>
          <p:nvPr>
            <p:ph type="dt" sz="half" idx="10"/>
          </p:nvPr>
        </p:nvSpPr>
        <p:spPr/>
        <p:txBody>
          <a:bodyPr rtlCol="0"/>
          <a:lstStyle/>
          <a:p>
            <a:pPr rtl="0"/>
            <a:r>
              <a:rPr lang="en-US"/>
              <a:t>4/8/2025</a:t>
            </a:r>
          </a:p>
        </p:txBody>
      </p:sp>
      <p:sp>
        <p:nvSpPr>
          <p:cNvPr id="6" name="Espace réservé du numéro de diapositive 5">
            <a:extLst>
              <a:ext uri="{FF2B5EF4-FFF2-40B4-BE49-F238E27FC236}">
                <a16:creationId xmlns:a16="http://schemas.microsoft.com/office/drawing/2014/main" id="{0CCE0E3B-6350-CAAC-2CAB-78999D19CADB}"/>
              </a:ext>
            </a:extLst>
          </p:cNvPr>
          <p:cNvSpPr>
            <a:spLocks noGrp="1"/>
          </p:cNvSpPr>
          <p:nvPr>
            <p:ph type="sldNum" sz="quarter" idx="12"/>
          </p:nvPr>
        </p:nvSpPr>
        <p:spPr/>
        <p:txBody>
          <a:bodyPr rtlCol="0"/>
          <a:lstStyle/>
          <a:p>
            <a:pPr rtl="0"/>
            <a:fld id="{DD84031F-D6BF-4677-B12E-7D8B88BA70F7}" type="slidenum">
              <a:rPr lang="en-US" smtClean="0"/>
              <a:t>‹N°›</a:t>
            </a:fld>
            <a:endParaRPr lang="en-US"/>
          </a:p>
        </p:txBody>
      </p:sp>
      <p:cxnSp>
        <p:nvCxnSpPr>
          <p:cNvPr id="7" name="Connecteur droit 6">
            <a:extLst>
              <a:ext uri="{FF2B5EF4-FFF2-40B4-BE49-F238E27FC236}">
                <a16:creationId xmlns:a16="http://schemas.microsoft.com/office/drawing/2014/main" id="{7A9BF7A8-7F92-8C69-89EE-92496D80C1C2}"/>
              </a:ext>
            </a:extLst>
          </p:cNvPr>
          <p:cNvCxnSpPr>
            <a:cxnSpLocks/>
          </p:cNvCxnSpPr>
          <p:nvPr/>
        </p:nvCxnSpPr>
        <p:spPr>
          <a:xfrm>
            <a:off x="533400" y="533400"/>
            <a:ext cx="11125200"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6766578"/>
      </p:ext>
    </p:extLst>
  </p:cSld>
  <p:clrMapOvr>
    <a:overrideClrMapping bg1="lt1" tx1="dk1" bg2="lt2" tx2="dk2" accent1="accent1" accent2="accent2" accent3="accent3" accent4="accent4" accent5="accent5" accent6="accent6" hlink="hlink" folHlink="folHlink"/>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Contenu avec image 15">
    <p:bg>
      <p:bgRef idx="1001">
        <a:schemeClr val="bg1"/>
      </p:bgRef>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C7A09BB-8293-7DED-F5BF-8F3DA4B5760B}"/>
              </a:ext>
            </a:extLst>
          </p:cNvPr>
          <p:cNvSpPr>
            <a:spLocks noGrp="1"/>
          </p:cNvSpPr>
          <p:nvPr>
            <p:ph type="title"/>
          </p:nvPr>
        </p:nvSpPr>
        <p:spPr>
          <a:xfrm>
            <a:off x="419100" y="365760"/>
            <a:ext cx="11243982" cy="914400"/>
          </a:xfrm>
        </p:spPr>
        <p:txBody>
          <a:bodyPr rtlCol="0" anchor="b"/>
          <a:lstStyle/>
          <a:p>
            <a:pPr rtl="0"/>
            <a:r>
              <a:rPr lang="fr"/>
              <a:t>Modifiez le style du titre</a:t>
            </a:r>
            <a:endParaRPr lang="en-US"/>
          </a:p>
        </p:txBody>
      </p:sp>
      <p:sp>
        <p:nvSpPr>
          <p:cNvPr id="10" name="Espace réservé d’image 8">
            <a:extLst>
              <a:ext uri="{FF2B5EF4-FFF2-40B4-BE49-F238E27FC236}">
                <a16:creationId xmlns:a16="http://schemas.microsoft.com/office/drawing/2014/main" id="{29A161C3-930A-50CE-D3B8-C1429E6F2422}"/>
              </a:ext>
            </a:extLst>
          </p:cNvPr>
          <p:cNvSpPr>
            <a:spLocks noGrp="1"/>
          </p:cNvSpPr>
          <p:nvPr>
            <p:ph type="pic" sz="quarter" idx="13" hasCustomPrompt="1"/>
          </p:nvPr>
        </p:nvSpPr>
        <p:spPr>
          <a:xfrm>
            <a:off x="530352" y="1720219"/>
            <a:ext cx="6022848" cy="4604382"/>
          </a:xfrm>
          <a:blipFill>
            <a:blip r:embed="rId2">
              <a:alphaModFix amt="70000"/>
            </a:blip>
            <a:stretch>
              <a:fillRect/>
            </a:stretch>
          </a:blipFill>
          <a:effectLst>
            <a:outerShdw blurRad="203200" dist="12700" dir="7800000" algn="r" rotWithShape="0">
              <a:prstClr val="black">
                <a:alpha val="10000"/>
              </a:prstClr>
            </a:outerShdw>
          </a:effectLst>
        </p:spPr>
        <p:txBody>
          <a:bodyPr rtlCol="0"/>
          <a:lstStyle>
            <a:lvl1pPr marL="0" indent="0">
              <a:buNone/>
              <a:defRPr/>
            </a:lvl1pPr>
          </a:lstStyle>
          <a:p>
            <a:pPr rtl="0"/>
            <a:r>
              <a:rPr lang="fr"/>
              <a:t> </a:t>
            </a:r>
          </a:p>
        </p:txBody>
      </p:sp>
      <p:sp>
        <p:nvSpPr>
          <p:cNvPr id="3" name="Espace réservé du contenu 2">
            <a:extLst>
              <a:ext uri="{FF2B5EF4-FFF2-40B4-BE49-F238E27FC236}">
                <a16:creationId xmlns:a16="http://schemas.microsoft.com/office/drawing/2014/main" id="{1D0AB536-3625-6C4C-BCE1-4533963FDEC5}"/>
              </a:ext>
            </a:extLst>
          </p:cNvPr>
          <p:cNvSpPr>
            <a:spLocks noGrp="1"/>
          </p:cNvSpPr>
          <p:nvPr>
            <p:ph idx="1"/>
          </p:nvPr>
        </p:nvSpPr>
        <p:spPr>
          <a:xfrm>
            <a:off x="7101260" y="1623629"/>
            <a:ext cx="4557340" cy="4706251"/>
          </a:xfrm>
        </p:spPr>
        <p:txBody>
          <a:bodyPr rtlCol="0"/>
          <a:lstStyle/>
          <a:p>
            <a:pPr lvl="0" rtl="0"/>
            <a:r>
              <a:rPr lang="fr"/>
              <a:t>Modifiez les styles du texte</a:t>
            </a:r>
          </a:p>
          <a:p>
            <a:pPr lvl="1" rtl="0"/>
            <a:r>
              <a:rPr lang="fr"/>
              <a:t>Deuxième niveau</a:t>
            </a:r>
          </a:p>
          <a:p>
            <a:pPr lvl="2" rtl="0"/>
            <a:r>
              <a:rPr lang="fr"/>
              <a:t>Troisième niveau</a:t>
            </a:r>
          </a:p>
          <a:p>
            <a:pPr lvl="3" rtl="0"/>
            <a:r>
              <a:rPr lang="fr"/>
              <a:t>Quatrième niveau</a:t>
            </a:r>
          </a:p>
          <a:p>
            <a:pPr lvl="4" rtl="0"/>
            <a:r>
              <a:rPr lang="fr"/>
              <a:t>Cinquième niveau</a:t>
            </a:r>
            <a:endParaRPr lang="en-US"/>
          </a:p>
        </p:txBody>
      </p:sp>
      <p:sp>
        <p:nvSpPr>
          <p:cNvPr id="9" name="Espace réservé du pied de page 8">
            <a:extLst>
              <a:ext uri="{FF2B5EF4-FFF2-40B4-BE49-F238E27FC236}">
                <a16:creationId xmlns:a16="http://schemas.microsoft.com/office/drawing/2014/main" id="{8BAA5E08-9FB8-6BC2-0794-A92E1336B939}"/>
              </a:ext>
            </a:extLst>
          </p:cNvPr>
          <p:cNvSpPr>
            <a:spLocks noGrp="1"/>
          </p:cNvSpPr>
          <p:nvPr>
            <p:ph type="ftr" sz="quarter" idx="15"/>
          </p:nvPr>
        </p:nvSpPr>
        <p:spPr/>
        <p:txBody>
          <a:bodyPr rtlCol="0"/>
          <a:lstStyle/>
          <a:p>
            <a:pPr rtl="0"/>
            <a:r>
              <a:rPr lang="fr"/>
              <a:t>Exemple de Texte de Pied de page</a:t>
            </a:r>
          </a:p>
        </p:txBody>
      </p:sp>
      <p:sp>
        <p:nvSpPr>
          <p:cNvPr id="8" name="Espace réservé de la date 7">
            <a:extLst>
              <a:ext uri="{FF2B5EF4-FFF2-40B4-BE49-F238E27FC236}">
                <a16:creationId xmlns:a16="http://schemas.microsoft.com/office/drawing/2014/main" id="{17819C0A-5C58-B9A1-EDD9-43A971A8DE10}"/>
              </a:ext>
            </a:extLst>
          </p:cNvPr>
          <p:cNvSpPr>
            <a:spLocks noGrp="1"/>
          </p:cNvSpPr>
          <p:nvPr>
            <p:ph type="dt" sz="half" idx="14"/>
          </p:nvPr>
        </p:nvSpPr>
        <p:spPr/>
        <p:txBody>
          <a:bodyPr rtlCol="0"/>
          <a:lstStyle/>
          <a:p>
            <a:pPr rtl="0"/>
            <a:r>
              <a:rPr lang="en-US"/>
              <a:t>4/8/2025</a:t>
            </a:r>
          </a:p>
        </p:txBody>
      </p:sp>
      <p:sp>
        <p:nvSpPr>
          <p:cNvPr id="11" name="Espace réservé du numéro de diapositive 10">
            <a:extLst>
              <a:ext uri="{FF2B5EF4-FFF2-40B4-BE49-F238E27FC236}">
                <a16:creationId xmlns:a16="http://schemas.microsoft.com/office/drawing/2014/main" id="{EC8A4CD6-C6D7-317B-80FA-CA83089B05F6}"/>
              </a:ext>
            </a:extLst>
          </p:cNvPr>
          <p:cNvSpPr>
            <a:spLocks noGrp="1"/>
          </p:cNvSpPr>
          <p:nvPr>
            <p:ph type="sldNum" sz="quarter" idx="16"/>
          </p:nvPr>
        </p:nvSpPr>
        <p:spPr/>
        <p:txBody>
          <a:bodyPr rtlCol="0"/>
          <a:lstStyle/>
          <a:p>
            <a:pPr rtl="0"/>
            <a:fld id="{DD84031F-D6BF-4677-B12E-7D8B88BA70F7}" type="slidenum">
              <a:rPr lang="en-US" smtClean="0"/>
              <a:t>‹N°›</a:t>
            </a:fld>
            <a:endParaRPr lang="en-US"/>
          </a:p>
        </p:txBody>
      </p:sp>
      <p:cxnSp>
        <p:nvCxnSpPr>
          <p:cNvPr id="7" name="Connecteur droit 6">
            <a:extLst>
              <a:ext uri="{FF2B5EF4-FFF2-40B4-BE49-F238E27FC236}">
                <a16:creationId xmlns:a16="http://schemas.microsoft.com/office/drawing/2014/main" id="{789C51D6-8120-DE83-0A77-B4C479640664}"/>
              </a:ext>
            </a:extLst>
          </p:cNvPr>
          <p:cNvCxnSpPr>
            <a:cxnSpLocks/>
          </p:cNvCxnSpPr>
          <p:nvPr/>
        </p:nvCxnSpPr>
        <p:spPr>
          <a:xfrm>
            <a:off x="530352" y="1353312"/>
            <a:ext cx="11141874"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98407251"/>
      </p:ext>
    </p:extLst>
  </p:cSld>
  <p:clrMapOvr>
    <a:overrideClrMapping bg1="lt1" tx1="dk1" bg2="lt2" tx2="dk2" accent1="accent1" accent2="accent2" accent3="accent3" accent4="accent4" accent5="accent5" accent6="accent6" hlink="hlink" folHlink="folHlink"/>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Contenu avec image 16">
    <p:bg>
      <p:bgRef idx="1001">
        <a:schemeClr val="bg1"/>
      </p:bgRef>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C7A09BB-8293-7DED-F5BF-8F3DA4B5760B}"/>
              </a:ext>
            </a:extLst>
          </p:cNvPr>
          <p:cNvSpPr>
            <a:spLocks noGrp="1"/>
          </p:cNvSpPr>
          <p:nvPr>
            <p:ph type="title"/>
          </p:nvPr>
        </p:nvSpPr>
        <p:spPr>
          <a:xfrm>
            <a:off x="419755" y="691867"/>
            <a:ext cx="4067721" cy="1559555"/>
          </a:xfrm>
        </p:spPr>
        <p:txBody>
          <a:bodyPr rtlCol="0"/>
          <a:lstStyle/>
          <a:p>
            <a:pPr rtl="0"/>
            <a:r>
              <a:rPr lang="fr"/>
              <a:t>Modifiez le style du titre</a:t>
            </a:r>
            <a:endParaRPr lang="en-US"/>
          </a:p>
        </p:txBody>
      </p:sp>
      <p:sp>
        <p:nvSpPr>
          <p:cNvPr id="10" name="Espace réservé d’image 8">
            <a:extLst>
              <a:ext uri="{FF2B5EF4-FFF2-40B4-BE49-F238E27FC236}">
                <a16:creationId xmlns:a16="http://schemas.microsoft.com/office/drawing/2014/main" id="{21FFBA57-7EFE-2CC4-EE45-5F1F633C1A71}"/>
              </a:ext>
            </a:extLst>
          </p:cNvPr>
          <p:cNvSpPr>
            <a:spLocks noGrp="1"/>
          </p:cNvSpPr>
          <p:nvPr>
            <p:ph type="pic" sz="quarter" idx="13" hasCustomPrompt="1"/>
          </p:nvPr>
        </p:nvSpPr>
        <p:spPr>
          <a:xfrm>
            <a:off x="533400" y="2521819"/>
            <a:ext cx="3886200" cy="3802781"/>
          </a:xfrm>
          <a:blipFill>
            <a:blip r:embed="rId2">
              <a:alphaModFix amt="70000"/>
            </a:blip>
            <a:stretch>
              <a:fillRect/>
            </a:stretch>
          </a:blipFill>
          <a:effectLst>
            <a:outerShdw blurRad="190500" dir="14400000" algn="r" rotWithShape="0">
              <a:prstClr val="black">
                <a:alpha val="10000"/>
              </a:prstClr>
            </a:outerShdw>
          </a:effectLst>
        </p:spPr>
        <p:txBody>
          <a:bodyPr rtlCol="0"/>
          <a:lstStyle>
            <a:lvl1pPr marL="0" indent="0">
              <a:buNone/>
              <a:defRPr/>
            </a:lvl1pPr>
          </a:lstStyle>
          <a:p>
            <a:pPr rtl="0"/>
            <a:r>
              <a:rPr lang="fr"/>
              <a:t> </a:t>
            </a:r>
          </a:p>
        </p:txBody>
      </p:sp>
      <p:sp>
        <p:nvSpPr>
          <p:cNvPr id="3" name="Espace réservé du contenu 2">
            <a:extLst>
              <a:ext uri="{FF2B5EF4-FFF2-40B4-BE49-F238E27FC236}">
                <a16:creationId xmlns:a16="http://schemas.microsoft.com/office/drawing/2014/main" id="{1D0AB536-3625-6C4C-BCE1-4533963FDEC5}"/>
              </a:ext>
            </a:extLst>
          </p:cNvPr>
          <p:cNvSpPr>
            <a:spLocks noGrp="1"/>
          </p:cNvSpPr>
          <p:nvPr>
            <p:ph idx="1"/>
          </p:nvPr>
        </p:nvSpPr>
        <p:spPr>
          <a:xfrm>
            <a:off x="4960685" y="694944"/>
            <a:ext cx="6705600" cy="5629656"/>
          </a:xfrm>
        </p:spPr>
        <p:txBody>
          <a:bodyPr rtlCol="0"/>
          <a:lstStyle/>
          <a:p>
            <a:pPr lvl="0" rtl="0"/>
            <a:r>
              <a:rPr lang="fr"/>
              <a:t>Modifiez les styles du texte</a:t>
            </a:r>
          </a:p>
          <a:p>
            <a:pPr lvl="1" rtl="0"/>
            <a:r>
              <a:rPr lang="fr"/>
              <a:t>Deuxième niveau</a:t>
            </a:r>
          </a:p>
          <a:p>
            <a:pPr lvl="2" rtl="0"/>
            <a:r>
              <a:rPr lang="fr"/>
              <a:t>Troisième niveau</a:t>
            </a:r>
          </a:p>
          <a:p>
            <a:pPr lvl="3" rtl="0"/>
            <a:r>
              <a:rPr lang="fr"/>
              <a:t>Quatrième niveau</a:t>
            </a:r>
          </a:p>
          <a:p>
            <a:pPr lvl="4" rtl="0"/>
            <a:r>
              <a:rPr lang="fr"/>
              <a:t>Cinquième niveau</a:t>
            </a:r>
            <a:endParaRPr lang="en-US"/>
          </a:p>
        </p:txBody>
      </p:sp>
      <p:sp>
        <p:nvSpPr>
          <p:cNvPr id="5" name="Espace réservé du pied de page 4">
            <a:extLst>
              <a:ext uri="{FF2B5EF4-FFF2-40B4-BE49-F238E27FC236}">
                <a16:creationId xmlns:a16="http://schemas.microsoft.com/office/drawing/2014/main" id="{B97D1377-BC65-5D42-5EC9-BECE6F765322}"/>
              </a:ext>
            </a:extLst>
          </p:cNvPr>
          <p:cNvSpPr>
            <a:spLocks noGrp="1"/>
          </p:cNvSpPr>
          <p:nvPr>
            <p:ph type="ftr" sz="quarter" idx="11"/>
          </p:nvPr>
        </p:nvSpPr>
        <p:spPr>
          <a:xfrm>
            <a:off x="434857" y="6426091"/>
            <a:ext cx="3984743" cy="365125"/>
          </a:xfrm>
        </p:spPr>
        <p:txBody>
          <a:bodyPr rtlCol="0"/>
          <a:lstStyle/>
          <a:p>
            <a:pPr rtl="0"/>
            <a:r>
              <a:rPr lang="fr"/>
              <a:t>Exemple de texte de pied de page</a:t>
            </a:r>
          </a:p>
        </p:txBody>
      </p:sp>
      <p:sp>
        <p:nvSpPr>
          <p:cNvPr id="4" name="Espace réservé de la date 3">
            <a:extLst>
              <a:ext uri="{FF2B5EF4-FFF2-40B4-BE49-F238E27FC236}">
                <a16:creationId xmlns:a16="http://schemas.microsoft.com/office/drawing/2014/main" id="{0EEF9179-12AA-40A3-63A0-84A6ED06611F}"/>
              </a:ext>
            </a:extLst>
          </p:cNvPr>
          <p:cNvSpPr>
            <a:spLocks noGrp="1"/>
          </p:cNvSpPr>
          <p:nvPr>
            <p:ph type="dt" sz="half" idx="10"/>
          </p:nvPr>
        </p:nvSpPr>
        <p:spPr/>
        <p:txBody>
          <a:bodyPr rtlCol="0"/>
          <a:lstStyle/>
          <a:p>
            <a:pPr rtl="0"/>
            <a:r>
              <a:rPr lang="en-US"/>
              <a:t>4/8/2025</a:t>
            </a:r>
          </a:p>
        </p:txBody>
      </p:sp>
      <p:sp>
        <p:nvSpPr>
          <p:cNvPr id="6" name="Espace réservé du numéro de diapositive 5">
            <a:extLst>
              <a:ext uri="{FF2B5EF4-FFF2-40B4-BE49-F238E27FC236}">
                <a16:creationId xmlns:a16="http://schemas.microsoft.com/office/drawing/2014/main" id="{0CCE0E3B-6350-CAAC-2CAB-78999D19CADB}"/>
              </a:ext>
            </a:extLst>
          </p:cNvPr>
          <p:cNvSpPr>
            <a:spLocks noGrp="1"/>
          </p:cNvSpPr>
          <p:nvPr>
            <p:ph type="sldNum" sz="quarter" idx="12"/>
          </p:nvPr>
        </p:nvSpPr>
        <p:spPr/>
        <p:txBody>
          <a:bodyPr rtlCol="0"/>
          <a:lstStyle/>
          <a:p>
            <a:pPr rtl="0"/>
            <a:fld id="{DD84031F-D6BF-4677-B12E-7D8B88BA70F7}" type="slidenum">
              <a:rPr lang="en-US" smtClean="0"/>
              <a:t>‹N°›</a:t>
            </a:fld>
            <a:endParaRPr lang="en-US"/>
          </a:p>
        </p:txBody>
      </p:sp>
    </p:spTree>
    <p:extLst>
      <p:ext uri="{BB962C8B-B14F-4D97-AF65-F5344CB8AC3E}">
        <p14:creationId xmlns:p14="http://schemas.microsoft.com/office/powerpoint/2010/main" val="4241586193"/>
      </p:ext>
    </p:extLst>
  </p:cSld>
  <p:clrMapOvr>
    <a:overrideClrMapping bg1="lt1" tx1="dk1" bg2="lt2" tx2="dk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p:cSld name="Contenu avec image 17">
    <p:bg>
      <p:bgRef idx="1001">
        <a:schemeClr val="bg1"/>
      </p:bgRef>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C7A09BB-8293-7DED-F5BF-8F3DA4B5760B}"/>
              </a:ext>
            </a:extLst>
          </p:cNvPr>
          <p:cNvSpPr>
            <a:spLocks noGrp="1"/>
          </p:cNvSpPr>
          <p:nvPr>
            <p:ph type="title"/>
          </p:nvPr>
        </p:nvSpPr>
        <p:spPr>
          <a:xfrm>
            <a:off x="419100" y="4295957"/>
            <a:ext cx="4000501" cy="1889558"/>
          </a:xfrm>
        </p:spPr>
        <p:txBody>
          <a:bodyPr rtlCol="0"/>
          <a:lstStyle/>
          <a:p>
            <a:pPr rtl="0"/>
            <a:r>
              <a:rPr lang="fr"/>
              <a:t>Modifiez le style du titre</a:t>
            </a:r>
            <a:endParaRPr lang="en-US"/>
          </a:p>
        </p:txBody>
      </p:sp>
      <p:sp>
        <p:nvSpPr>
          <p:cNvPr id="10" name="Espace réservé d’image 8">
            <a:extLst>
              <a:ext uri="{FF2B5EF4-FFF2-40B4-BE49-F238E27FC236}">
                <a16:creationId xmlns:a16="http://schemas.microsoft.com/office/drawing/2014/main" id="{C4C6F3D6-B9C8-D66A-B29A-CE5D5FBDE500}"/>
              </a:ext>
            </a:extLst>
          </p:cNvPr>
          <p:cNvSpPr>
            <a:spLocks noGrp="1"/>
          </p:cNvSpPr>
          <p:nvPr>
            <p:ph type="pic" sz="quarter" idx="13" hasCustomPrompt="1"/>
          </p:nvPr>
        </p:nvSpPr>
        <p:spPr>
          <a:xfrm>
            <a:off x="533400" y="531891"/>
            <a:ext cx="3886202" cy="3603594"/>
          </a:xfrm>
          <a:blipFill>
            <a:blip r:embed="rId2">
              <a:alphaModFix amt="70000"/>
            </a:blip>
            <a:stretch>
              <a:fillRect/>
            </a:stretch>
          </a:blipFill>
          <a:effectLst>
            <a:outerShdw blurRad="190500" dir="14400000" algn="r" rotWithShape="0">
              <a:prstClr val="black">
                <a:alpha val="10000"/>
              </a:prstClr>
            </a:outerShdw>
          </a:effectLst>
        </p:spPr>
        <p:txBody>
          <a:bodyPr rtlCol="0"/>
          <a:lstStyle>
            <a:lvl1pPr marL="0" indent="0">
              <a:buNone/>
              <a:defRPr/>
            </a:lvl1pPr>
          </a:lstStyle>
          <a:p>
            <a:pPr rtl="0"/>
            <a:r>
              <a:rPr lang="fr"/>
              <a:t> </a:t>
            </a:r>
          </a:p>
        </p:txBody>
      </p:sp>
      <p:sp>
        <p:nvSpPr>
          <p:cNvPr id="3" name="Espace réservé du contenu 2">
            <a:extLst>
              <a:ext uri="{FF2B5EF4-FFF2-40B4-BE49-F238E27FC236}">
                <a16:creationId xmlns:a16="http://schemas.microsoft.com/office/drawing/2014/main" id="{1D0AB536-3625-6C4C-BCE1-4533963FDEC5}"/>
              </a:ext>
            </a:extLst>
          </p:cNvPr>
          <p:cNvSpPr>
            <a:spLocks noGrp="1"/>
          </p:cNvSpPr>
          <p:nvPr>
            <p:ph idx="1"/>
          </p:nvPr>
        </p:nvSpPr>
        <p:spPr>
          <a:xfrm>
            <a:off x="4953001" y="694944"/>
            <a:ext cx="6705599" cy="5506798"/>
          </a:xfrm>
        </p:spPr>
        <p:txBody>
          <a:bodyPr rtlCol="0"/>
          <a:lstStyle/>
          <a:p>
            <a:pPr lvl="0" rtl="0"/>
            <a:r>
              <a:rPr lang="fr"/>
              <a:t>Modifiez les styles du texte</a:t>
            </a:r>
          </a:p>
          <a:p>
            <a:pPr lvl="1" rtl="0"/>
            <a:r>
              <a:rPr lang="fr"/>
              <a:t>Deuxième niveau</a:t>
            </a:r>
          </a:p>
          <a:p>
            <a:pPr lvl="2" rtl="0"/>
            <a:r>
              <a:rPr lang="fr"/>
              <a:t>Troisième niveau</a:t>
            </a:r>
          </a:p>
          <a:p>
            <a:pPr lvl="3" rtl="0"/>
            <a:r>
              <a:rPr lang="fr"/>
              <a:t>Quatrième niveau</a:t>
            </a:r>
          </a:p>
          <a:p>
            <a:pPr lvl="4" rtl="0"/>
            <a:r>
              <a:rPr lang="fr"/>
              <a:t>Cinquième niveau</a:t>
            </a:r>
            <a:endParaRPr lang="en-US"/>
          </a:p>
        </p:txBody>
      </p:sp>
      <p:sp>
        <p:nvSpPr>
          <p:cNvPr id="11" name="Espace réservé du pied de page 10">
            <a:extLst>
              <a:ext uri="{FF2B5EF4-FFF2-40B4-BE49-F238E27FC236}">
                <a16:creationId xmlns:a16="http://schemas.microsoft.com/office/drawing/2014/main" id="{2354F31B-6E0C-9ACF-A3B4-2BE5DD2D21D0}"/>
              </a:ext>
            </a:extLst>
          </p:cNvPr>
          <p:cNvSpPr>
            <a:spLocks noGrp="1"/>
          </p:cNvSpPr>
          <p:nvPr>
            <p:ph type="ftr" sz="quarter" idx="15"/>
          </p:nvPr>
        </p:nvSpPr>
        <p:spPr/>
        <p:txBody>
          <a:bodyPr rtlCol="0"/>
          <a:lstStyle/>
          <a:p>
            <a:pPr rtl="0"/>
            <a:r>
              <a:rPr lang="fr"/>
              <a:t>Exemple de texte de pied de page</a:t>
            </a:r>
          </a:p>
        </p:txBody>
      </p:sp>
      <p:sp>
        <p:nvSpPr>
          <p:cNvPr id="9" name="Espace réservé de la date 8">
            <a:extLst>
              <a:ext uri="{FF2B5EF4-FFF2-40B4-BE49-F238E27FC236}">
                <a16:creationId xmlns:a16="http://schemas.microsoft.com/office/drawing/2014/main" id="{1D4992A1-A620-24C8-73C6-0C53DD6F3868}"/>
              </a:ext>
            </a:extLst>
          </p:cNvPr>
          <p:cNvSpPr>
            <a:spLocks noGrp="1"/>
          </p:cNvSpPr>
          <p:nvPr>
            <p:ph type="dt" sz="half" idx="14"/>
          </p:nvPr>
        </p:nvSpPr>
        <p:spPr/>
        <p:txBody>
          <a:bodyPr rtlCol="0"/>
          <a:lstStyle/>
          <a:p>
            <a:pPr rtl="0"/>
            <a:r>
              <a:rPr lang="en-US"/>
              <a:t>4/8/2025</a:t>
            </a:r>
          </a:p>
        </p:txBody>
      </p:sp>
      <p:sp>
        <p:nvSpPr>
          <p:cNvPr id="12" name="Espace réservé du numéro de diapositive 11">
            <a:extLst>
              <a:ext uri="{FF2B5EF4-FFF2-40B4-BE49-F238E27FC236}">
                <a16:creationId xmlns:a16="http://schemas.microsoft.com/office/drawing/2014/main" id="{F2384E85-ACDE-270D-7478-1B88F47F14A5}"/>
              </a:ext>
            </a:extLst>
          </p:cNvPr>
          <p:cNvSpPr>
            <a:spLocks noGrp="1"/>
          </p:cNvSpPr>
          <p:nvPr>
            <p:ph type="sldNum" sz="quarter" idx="16"/>
          </p:nvPr>
        </p:nvSpPr>
        <p:spPr/>
        <p:txBody>
          <a:bodyPr rtlCol="0"/>
          <a:lstStyle/>
          <a:p>
            <a:pPr rtl="0"/>
            <a:fld id="{DD84031F-D6BF-4677-B12E-7D8B88BA70F7}" type="slidenum">
              <a:rPr lang="en-US" smtClean="0"/>
              <a:t>‹N°›</a:t>
            </a:fld>
            <a:endParaRPr lang="en-US"/>
          </a:p>
        </p:txBody>
      </p:sp>
      <p:cxnSp>
        <p:nvCxnSpPr>
          <p:cNvPr id="7" name="Connecteur droit 6">
            <a:extLst>
              <a:ext uri="{FF2B5EF4-FFF2-40B4-BE49-F238E27FC236}">
                <a16:creationId xmlns:a16="http://schemas.microsoft.com/office/drawing/2014/main" id="{A04AB0D3-0312-25C6-7159-3EBA07E82C60}"/>
              </a:ext>
            </a:extLst>
          </p:cNvPr>
          <p:cNvCxnSpPr>
            <a:cxnSpLocks/>
          </p:cNvCxnSpPr>
          <p:nvPr/>
        </p:nvCxnSpPr>
        <p:spPr>
          <a:xfrm>
            <a:off x="4953001" y="531891"/>
            <a:ext cx="6705599"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cxnSp>
        <p:nvCxnSpPr>
          <p:cNvPr id="8" name="Connecteur droit 7">
            <a:extLst>
              <a:ext uri="{FF2B5EF4-FFF2-40B4-BE49-F238E27FC236}">
                <a16:creationId xmlns:a16="http://schemas.microsoft.com/office/drawing/2014/main" id="{A04E4891-5C32-2FDE-C242-EDBA3B5D1AC4}"/>
              </a:ext>
            </a:extLst>
          </p:cNvPr>
          <p:cNvCxnSpPr>
            <a:cxnSpLocks/>
          </p:cNvCxnSpPr>
          <p:nvPr/>
        </p:nvCxnSpPr>
        <p:spPr>
          <a:xfrm>
            <a:off x="533399" y="6324600"/>
            <a:ext cx="11125201"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23160593"/>
      </p:ext>
    </p:extLst>
  </p:cSld>
  <p:clrMapOvr>
    <a:overrideClrMapping bg1="lt1" tx1="dk1" bg2="lt2" tx2="dk2" accent1="accent1" accent2="accent2" accent3="accent3" accent4="accent4" accent5="accent5" accent6="accent6" hlink="hlink" folHlink="folHlink"/>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p:cSld name="Nombre en grand">
    <p:bg>
      <p:bgRef idx="1001">
        <a:schemeClr val="bg1"/>
      </p:bgRef>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B5B8561-D435-07DE-2456-79994CDFB83C}"/>
              </a:ext>
            </a:extLst>
          </p:cNvPr>
          <p:cNvSpPr>
            <a:spLocks noGrp="1"/>
          </p:cNvSpPr>
          <p:nvPr>
            <p:ph type="title" hasCustomPrompt="1"/>
          </p:nvPr>
        </p:nvSpPr>
        <p:spPr>
          <a:xfrm>
            <a:off x="512889" y="5074607"/>
            <a:ext cx="11166223" cy="1068234"/>
          </a:xfrm>
        </p:spPr>
        <p:txBody>
          <a:bodyPr rtlCol="0" anchor="ctr">
            <a:normAutofit/>
          </a:bodyPr>
          <a:lstStyle>
            <a:lvl1pPr algn="ctr">
              <a:defRPr sz="2800">
                <a:solidFill>
                  <a:schemeClr val="tx1"/>
                </a:solidFill>
                <a:latin typeface="+mj-lt"/>
              </a:defRPr>
            </a:lvl1pPr>
          </a:lstStyle>
          <a:p>
            <a:pPr rtl="0"/>
            <a:r>
              <a:rPr lang="fr"/>
              <a:t>Cliquez pour modifier le texte</a:t>
            </a:r>
          </a:p>
        </p:txBody>
      </p:sp>
      <p:sp>
        <p:nvSpPr>
          <p:cNvPr id="7" name="Espace réservé du contenu 6">
            <a:extLst>
              <a:ext uri="{FF2B5EF4-FFF2-40B4-BE49-F238E27FC236}">
                <a16:creationId xmlns:a16="http://schemas.microsoft.com/office/drawing/2014/main" id="{A42AC33E-6837-F850-DF64-4475DAA059EE}"/>
              </a:ext>
            </a:extLst>
          </p:cNvPr>
          <p:cNvSpPr>
            <a:spLocks noGrp="1"/>
          </p:cNvSpPr>
          <p:nvPr>
            <p:ph sz="quarter" idx="13" hasCustomPrompt="1"/>
          </p:nvPr>
        </p:nvSpPr>
        <p:spPr>
          <a:xfrm>
            <a:off x="516419" y="495833"/>
            <a:ext cx="11159163" cy="4245996"/>
          </a:xfrm>
        </p:spPr>
        <p:txBody>
          <a:bodyPr rtlCol="0" anchor="ctr">
            <a:normAutofit/>
          </a:bodyPr>
          <a:lstStyle>
            <a:lvl1pPr marL="0" indent="0" algn="ctr">
              <a:lnSpc>
                <a:spcPct val="90000"/>
              </a:lnSpc>
              <a:buNone/>
              <a:defRPr sz="32000" cap="none" baseline="0">
                <a:solidFill>
                  <a:schemeClr val="accent1"/>
                </a:solidFill>
                <a:latin typeface="+mj-lt"/>
              </a:defRPr>
            </a:lvl1pPr>
            <a:lvl2pPr marL="228600" indent="0" algn="ctr">
              <a:lnSpc>
                <a:spcPct val="110000"/>
              </a:lnSpc>
              <a:buNone/>
              <a:defRPr sz="2400" cap="none" baseline="0">
                <a:solidFill>
                  <a:schemeClr val="tx1"/>
                </a:solidFill>
                <a:latin typeface="+mj-lt"/>
              </a:defRPr>
            </a:lvl2pPr>
            <a:lvl3pPr marL="457200" indent="0" algn="ctr">
              <a:lnSpc>
                <a:spcPct val="110000"/>
              </a:lnSpc>
              <a:buNone/>
              <a:defRPr sz="2000" cap="none" baseline="0">
                <a:solidFill>
                  <a:schemeClr val="tx1"/>
                </a:solidFill>
                <a:latin typeface="+mj-lt"/>
              </a:defRPr>
            </a:lvl3pPr>
            <a:lvl4pPr marL="685800" indent="0" algn="ctr">
              <a:lnSpc>
                <a:spcPct val="110000"/>
              </a:lnSpc>
              <a:buNone/>
              <a:defRPr sz="1800" cap="none" baseline="0">
                <a:solidFill>
                  <a:schemeClr val="tx1"/>
                </a:solidFill>
                <a:latin typeface="+mj-lt"/>
              </a:defRPr>
            </a:lvl4pPr>
            <a:lvl5pPr marL="914400" indent="0" algn="ctr">
              <a:lnSpc>
                <a:spcPct val="110000"/>
              </a:lnSpc>
              <a:buNone/>
              <a:defRPr sz="1600" cap="none" baseline="0">
                <a:solidFill>
                  <a:schemeClr val="tx1"/>
                </a:solidFill>
                <a:latin typeface="+mj-lt"/>
              </a:defRPr>
            </a:lvl5pPr>
          </a:lstStyle>
          <a:p>
            <a:pPr lvl="0" rtl="0"/>
            <a:r>
              <a:rPr lang="fr"/>
              <a:t>##%</a:t>
            </a:r>
          </a:p>
        </p:txBody>
      </p:sp>
      <p:sp>
        <p:nvSpPr>
          <p:cNvPr id="13" name="Espace réservé du pied de page 12">
            <a:extLst>
              <a:ext uri="{FF2B5EF4-FFF2-40B4-BE49-F238E27FC236}">
                <a16:creationId xmlns:a16="http://schemas.microsoft.com/office/drawing/2014/main" id="{FADD3D14-222C-BA8A-E4C0-8637820CBAB1}"/>
              </a:ext>
            </a:extLst>
          </p:cNvPr>
          <p:cNvSpPr>
            <a:spLocks noGrp="1"/>
          </p:cNvSpPr>
          <p:nvPr>
            <p:ph type="ftr" sz="quarter" idx="15"/>
          </p:nvPr>
        </p:nvSpPr>
        <p:spPr/>
        <p:txBody>
          <a:bodyPr rtlCol="0"/>
          <a:lstStyle/>
          <a:p>
            <a:pPr rtl="0"/>
            <a:r>
              <a:rPr lang="fr"/>
              <a:t>Exemple de texte de pied de page</a:t>
            </a:r>
          </a:p>
        </p:txBody>
      </p:sp>
      <p:sp>
        <p:nvSpPr>
          <p:cNvPr id="12" name="Espace réservé de la date 11">
            <a:extLst>
              <a:ext uri="{FF2B5EF4-FFF2-40B4-BE49-F238E27FC236}">
                <a16:creationId xmlns:a16="http://schemas.microsoft.com/office/drawing/2014/main" id="{7FEF00E3-D3E5-F5AF-F035-66A1547A0630}"/>
              </a:ext>
            </a:extLst>
          </p:cNvPr>
          <p:cNvSpPr>
            <a:spLocks noGrp="1"/>
          </p:cNvSpPr>
          <p:nvPr>
            <p:ph type="dt" sz="half" idx="14"/>
          </p:nvPr>
        </p:nvSpPr>
        <p:spPr/>
        <p:txBody>
          <a:bodyPr rtlCol="0"/>
          <a:lstStyle/>
          <a:p>
            <a:pPr rtl="0"/>
            <a:r>
              <a:rPr lang="en-US"/>
              <a:t>4/8/2025</a:t>
            </a:r>
          </a:p>
        </p:txBody>
      </p:sp>
      <p:sp>
        <p:nvSpPr>
          <p:cNvPr id="14" name="Espace réservé du numéro de diapositive 13">
            <a:extLst>
              <a:ext uri="{FF2B5EF4-FFF2-40B4-BE49-F238E27FC236}">
                <a16:creationId xmlns:a16="http://schemas.microsoft.com/office/drawing/2014/main" id="{37222D35-3F63-3753-6F10-57879AFE3C59}"/>
              </a:ext>
            </a:extLst>
          </p:cNvPr>
          <p:cNvSpPr>
            <a:spLocks noGrp="1"/>
          </p:cNvSpPr>
          <p:nvPr>
            <p:ph type="sldNum" sz="quarter" idx="16"/>
          </p:nvPr>
        </p:nvSpPr>
        <p:spPr/>
        <p:txBody>
          <a:bodyPr rtlCol="0"/>
          <a:lstStyle/>
          <a:p>
            <a:pPr rtl="0"/>
            <a:fld id="{DD84031F-D6BF-4677-B12E-7D8B88BA70F7}" type="slidenum">
              <a:rPr lang="en-US" smtClean="0"/>
              <a:t>‹N°›</a:t>
            </a:fld>
            <a:endParaRPr lang="en-US"/>
          </a:p>
        </p:txBody>
      </p:sp>
      <p:cxnSp>
        <p:nvCxnSpPr>
          <p:cNvPr id="6" name="Connecteur droit 5">
            <a:extLst>
              <a:ext uri="{FF2B5EF4-FFF2-40B4-BE49-F238E27FC236}">
                <a16:creationId xmlns:a16="http://schemas.microsoft.com/office/drawing/2014/main" id="{96998540-FFAB-625C-C2E6-DC04B074A2C4}"/>
              </a:ext>
            </a:extLst>
          </p:cNvPr>
          <p:cNvCxnSpPr>
            <a:cxnSpLocks/>
          </p:cNvCxnSpPr>
          <p:nvPr/>
        </p:nvCxnSpPr>
        <p:spPr>
          <a:xfrm>
            <a:off x="530352" y="4839664"/>
            <a:ext cx="11159163"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cxnSp>
        <p:nvCxnSpPr>
          <p:cNvPr id="8" name="Connecteur droit 7">
            <a:extLst>
              <a:ext uri="{FF2B5EF4-FFF2-40B4-BE49-F238E27FC236}">
                <a16:creationId xmlns:a16="http://schemas.microsoft.com/office/drawing/2014/main" id="{9FE9B0A1-4C47-68AF-0383-4819E2242D4E}"/>
              </a:ext>
            </a:extLst>
          </p:cNvPr>
          <p:cNvCxnSpPr>
            <a:cxnSpLocks/>
          </p:cNvCxnSpPr>
          <p:nvPr/>
        </p:nvCxnSpPr>
        <p:spPr>
          <a:xfrm>
            <a:off x="530352" y="6324600"/>
            <a:ext cx="11159163"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77962622"/>
      </p:ext>
    </p:extLst>
  </p:cSld>
  <p:clrMapOvr>
    <a:overrideClrMapping bg1="lt1" tx1="dk1" bg2="lt2" tx2="dk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p:cSld name="Nombre en grand 2">
    <p:bg>
      <p:bgPr>
        <a:solidFill>
          <a:schemeClr val="accent1">
            <a:lumMod val="75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B5B8561-D435-07DE-2456-79994CDFB83C}"/>
              </a:ext>
            </a:extLst>
          </p:cNvPr>
          <p:cNvSpPr>
            <a:spLocks noGrp="1"/>
          </p:cNvSpPr>
          <p:nvPr>
            <p:ph type="title" hasCustomPrompt="1"/>
          </p:nvPr>
        </p:nvSpPr>
        <p:spPr>
          <a:xfrm>
            <a:off x="512889" y="5074607"/>
            <a:ext cx="11166223" cy="1068234"/>
          </a:xfrm>
        </p:spPr>
        <p:txBody>
          <a:bodyPr rtlCol="0" anchor="ctr">
            <a:normAutofit/>
          </a:bodyPr>
          <a:lstStyle>
            <a:lvl1pPr algn="ctr">
              <a:defRPr sz="2800">
                <a:solidFill>
                  <a:schemeClr val="tx1"/>
                </a:solidFill>
                <a:latin typeface="+mj-lt"/>
              </a:defRPr>
            </a:lvl1pPr>
          </a:lstStyle>
          <a:p>
            <a:pPr rtl="0"/>
            <a:r>
              <a:rPr lang="fr"/>
              <a:t>Cliquez pour modifier le texte</a:t>
            </a:r>
          </a:p>
        </p:txBody>
      </p:sp>
      <p:sp>
        <p:nvSpPr>
          <p:cNvPr id="7" name="Espace réservé du contenu 6">
            <a:extLst>
              <a:ext uri="{FF2B5EF4-FFF2-40B4-BE49-F238E27FC236}">
                <a16:creationId xmlns:a16="http://schemas.microsoft.com/office/drawing/2014/main" id="{A42AC33E-6837-F850-DF64-4475DAA059EE}"/>
              </a:ext>
            </a:extLst>
          </p:cNvPr>
          <p:cNvSpPr>
            <a:spLocks noGrp="1"/>
          </p:cNvSpPr>
          <p:nvPr>
            <p:ph sz="quarter" idx="13" hasCustomPrompt="1"/>
          </p:nvPr>
        </p:nvSpPr>
        <p:spPr>
          <a:xfrm>
            <a:off x="516419" y="684675"/>
            <a:ext cx="11159163" cy="4229674"/>
          </a:xfrm>
        </p:spPr>
        <p:txBody>
          <a:bodyPr rtlCol="0" anchor="ctr">
            <a:normAutofit/>
          </a:bodyPr>
          <a:lstStyle>
            <a:lvl1pPr marL="0" indent="0" algn="ctr">
              <a:lnSpc>
                <a:spcPct val="90000"/>
              </a:lnSpc>
              <a:buNone/>
              <a:defRPr sz="32000" cap="none" baseline="0">
                <a:solidFill>
                  <a:schemeClr val="tx1"/>
                </a:solidFill>
                <a:latin typeface="+mj-lt"/>
              </a:defRPr>
            </a:lvl1pPr>
            <a:lvl2pPr marL="228600" indent="0" algn="ctr">
              <a:lnSpc>
                <a:spcPct val="110000"/>
              </a:lnSpc>
              <a:buNone/>
              <a:defRPr sz="2400" cap="none" baseline="0">
                <a:solidFill>
                  <a:schemeClr val="tx1"/>
                </a:solidFill>
                <a:latin typeface="+mj-lt"/>
              </a:defRPr>
            </a:lvl2pPr>
            <a:lvl3pPr marL="457200" indent="0" algn="ctr">
              <a:lnSpc>
                <a:spcPct val="110000"/>
              </a:lnSpc>
              <a:buNone/>
              <a:defRPr sz="2000" cap="none" baseline="0">
                <a:solidFill>
                  <a:schemeClr val="tx1"/>
                </a:solidFill>
                <a:latin typeface="+mj-lt"/>
              </a:defRPr>
            </a:lvl3pPr>
            <a:lvl4pPr marL="685800" indent="0" algn="ctr">
              <a:lnSpc>
                <a:spcPct val="110000"/>
              </a:lnSpc>
              <a:buNone/>
              <a:defRPr sz="1800" cap="none" baseline="0">
                <a:solidFill>
                  <a:schemeClr val="tx1"/>
                </a:solidFill>
                <a:latin typeface="+mj-lt"/>
              </a:defRPr>
            </a:lvl4pPr>
            <a:lvl5pPr marL="914400" indent="0" algn="ctr">
              <a:lnSpc>
                <a:spcPct val="110000"/>
              </a:lnSpc>
              <a:buNone/>
              <a:defRPr sz="1600" cap="none" baseline="0">
                <a:solidFill>
                  <a:schemeClr val="tx1"/>
                </a:solidFill>
                <a:latin typeface="+mj-lt"/>
              </a:defRPr>
            </a:lvl5pPr>
          </a:lstStyle>
          <a:p>
            <a:pPr lvl="0" rtl="0"/>
            <a:r>
              <a:rPr lang="fr"/>
              <a:t>##%</a:t>
            </a:r>
          </a:p>
        </p:txBody>
      </p:sp>
      <p:sp>
        <p:nvSpPr>
          <p:cNvPr id="10" name="Espace réservé du pied de page 9">
            <a:extLst>
              <a:ext uri="{FF2B5EF4-FFF2-40B4-BE49-F238E27FC236}">
                <a16:creationId xmlns:a16="http://schemas.microsoft.com/office/drawing/2014/main" id="{897B8847-6473-457E-E96C-6389E70595B5}"/>
              </a:ext>
            </a:extLst>
          </p:cNvPr>
          <p:cNvSpPr>
            <a:spLocks noGrp="1"/>
          </p:cNvSpPr>
          <p:nvPr>
            <p:ph type="ftr" sz="quarter" idx="15"/>
          </p:nvPr>
        </p:nvSpPr>
        <p:spPr/>
        <p:txBody>
          <a:bodyPr rtlCol="0"/>
          <a:lstStyle>
            <a:lvl1pPr>
              <a:defRPr>
                <a:solidFill>
                  <a:schemeClr val="tx1"/>
                </a:solidFill>
              </a:defRPr>
            </a:lvl1pPr>
          </a:lstStyle>
          <a:p>
            <a:pPr rtl="0"/>
            <a:r>
              <a:rPr lang="fr"/>
              <a:t>Exemple de Texte de Pied de page</a:t>
            </a:r>
          </a:p>
        </p:txBody>
      </p:sp>
      <p:sp>
        <p:nvSpPr>
          <p:cNvPr id="9" name="Espace réservé de la date 8">
            <a:extLst>
              <a:ext uri="{FF2B5EF4-FFF2-40B4-BE49-F238E27FC236}">
                <a16:creationId xmlns:a16="http://schemas.microsoft.com/office/drawing/2014/main" id="{397385FA-3FF0-FCCA-55E3-8E053BA2CA47}"/>
              </a:ext>
            </a:extLst>
          </p:cNvPr>
          <p:cNvSpPr>
            <a:spLocks noGrp="1"/>
          </p:cNvSpPr>
          <p:nvPr>
            <p:ph type="dt" sz="half" idx="14"/>
          </p:nvPr>
        </p:nvSpPr>
        <p:spPr/>
        <p:txBody>
          <a:bodyPr rtlCol="0"/>
          <a:lstStyle>
            <a:lvl1pPr>
              <a:defRPr>
                <a:solidFill>
                  <a:schemeClr val="tx1"/>
                </a:solidFill>
              </a:defRPr>
            </a:lvl1pPr>
          </a:lstStyle>
          <a:p>
            <a:pPr rtl="0"/>
            <a:r>
              <a:rPr lang="en-US"/>
              <a:t>4/8/2025</a:t>
            </a:r>
          </a:p>
        </p:txBody>
      </p:sp>
      <p:sp>
        <p:nvSpPr>
          <p:cNvPr id="11" name="Espace réservé du numéro de diapositive 10">
            <a:extLst>
              <a:ext uri="{FF2B5EF4-FFF2-40B4-BE49-F238E27FC236}">
                <a16:creationId xmlns:a16="http://schemas.microsoft.com/office/drawing/2014/main" id="{E72B5E7B-6D54-E7B9-4307-C655E0BCABB3}"/>
              </a:ext>
            </a:extLst>
          </p:cNvPr>
          <p:cNvSpPr>
            <a:spLocks noGrp="1"/>
          </p:cNvSpPr>
          <p:nvPr>
            <p:ph type="sldNum" sz="quarter" idx="16"/>
          </p:nvPr>
        </p:nvSpPr>
        <p:spPr/>
        <p:txBody>
          <a:bodyPr rtlCol="0"/>
          <a:lstStyle>
            <a:lvl1pPr>
              <a:defRPr>
                <a:solidFill>
                  <a:schemeClr val="tx1"/>
                </a:solidFill>
              </a:defRPr>
            </a:lvl1pPr>
          </a:lstStyle>
          <a:p>
            <a:pPr rtl="0"/>
            <a:fld id="{DD84031F-D6BF-4677-B12E-7D8B88BA70F7}" type="slidenum">
              <a:rPr lang="en-US" smtClean="0"/>
              <a:t>‹N°›</a:t>
            </a:fld>
            <a:endParaRPr lang="en-US"/>
          </a:p>
        </p:txBody>
      </p:sp>
      <p:cxnSp>
        <p:nvCxnSpPr>
          <p:cNvPr id="6" name="Connecteur droit 5">
            <a:extLst>
              <a:ext uri="{FF2B5EF4-FFF2-40B4-BE49-F238E27FC236}">
                <a16:creationId xmlns:a16="http://schemas.microsoft.com/office/drawing/2014/main" id="{96998540-FFAB-625C-C2E6-DC04B074A2C4}"/>
              </a:ext>
            </a:extLst>
          </p:cNvPr>
          <p:cNvCxnSpPr>
            <a:cxnSpLocks/>
          </p:cNvCxnSpPr>
          <p:nvPr/>
        </p:nvCxnSpPr>
        <p:spPr>
          <a:xfrm>
            <a:off x="530352" y="4839664"/>
            <a:ext cx="11159163" cy="0"/>
          </a:xfrm>
          <a:prstGeom prst="line">
            <a:avLst/>
          </a:prstGeom>
          <a:ln w="9525">
            <a:solidFill>
              <a:schemeClr val="tx2"/>
            </a:solidFill>
          </a:ln>
        </p:spPr>
        <p:style>
          <a:lnRef idx="2">
            <a:schemeClr val="accent1"/>
          </a:lnRef>
          <a:fillRef idx="0">
            <a:schemeClr val="accent1"/>
          </a:fillRef>
          <a:effectRef idx="1">
            <a:schemeClr val="accent1"/>
          </a:effectRef>
          <a:fontRef idx="minor">
            <a:schemeClr val="tx1"/>
          </a:fontRef>
        </p:style>
      </p:cxnSp>
      <p:cxnSp>
        <p:nvCxnSpPr>
          <p:cNvPr id="8" name="Connecteur droit 7">
            <a:extLst>
              <a:ext uri="{FF2B5EF4-FFF2-40B4-BE49-F238E27FC236}">
                <a16:creationId xmlns:a16="http://schemas.microsoft.com/office/drawing/2014/main" id="{9FE9B0A1-4C47-68AF-0383-4819E2242D4E}"/>
              </a:ext>
            </a:extLst>
          </p:cNvPr>
          <p:cNvCxnSpPr>
            <a:cxnSpLocks/>
          </p:cNvCxnSpPr>
          <p:nvPr/>
        </p:nvCxnSpPr>
        <p:spPr>
          <a:xfrm>
            <a:off x="530352" y="6328597"/>
            <a:ext cx="11159163" cy="0"/>
          </a:xfrm>
          <a:prstGeom prst="line">
            <a:avLst/>
          </a:prstGeom>
          <a:ln w="9525">
            <a:solidFill>
              <a:schemeClr val="tx2"/>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67634709"/>
      </p:ext>
    </p:extLst>
  </p:cSld>
  <p:clrMapOvr>
    <a:overrideClrMapping bg1="dk1" tx1="lt1" bg2="dk2" tx2="lt2" accent1="accent1" accent2="accent2" accent3="accent3" accent4="accent4" accent5="accent5" accent6="accent6" hlink="hlink" folHlink="folHlink"/>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p:cSld name="Nombre en grand 3">
    <p:bg>
      <p:bgRef idx="1001">
        <a:schemeClr val="bg1"/>
      </p:bgRef>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B5B8561-D435-07DE-2456-79994CDFB83C}"/>
              </a:ext>
            </a:extLst>
          </p:cNvPr>
          <p:cNvSpPr>
            <a:spLocks noGrp="1"/>
          </p:cNvSpPr>
          <p:nvPr>
            <p:ph type="title" hasCustomPrompt="1"/>
          </p:nvPr>
        </p:nvSpPr>
        <p:spPr>
          <a:xfrm>
            <a:off x="8371577" y="1673353"/>
            <a:ext cx="3287023" cy="3510898"/>
          </a:xfrm>
        </p:spPr>
        <p:txBody>
          <a:bodyPr vert="horz" lIns="91440" tIns="45720" rIns="91440" bIns="45720" rtlCol="0" anchor="ctr">
            <a:normAutofit/>
          </a:bodyPr>
          <a:lstStyle>
            <a:lvl1pPr>
              <a:lnSpc>
                <a:spcPct val="110000"/>
              </a:lnSpc>
              <a:defRPr lang="en-US" sz="2800" cap="none" baseline="0" dirty="0">
                <a:latin typeface="+mn-lt"/>
              </a:defRPr>
            </a:lvl1pPr>
          </a:lstStyle>
          <a:p>
            <a:pPr lvl="0" rtl="0"/>
            <a:r>
              <a:rPr lang="fr"/>
              <a:t>Cliquez pour modifier le texte</a:t>
            </a:r>
          </a:p>
        </p:txBody>
      </p:sp>
      <p:sp>
        <p:nvSpPr>
          <p:cNvPr id="7" name="Espace réservé du contenu 6">
            <a:extLst>
              <a:ext uri="{FF2B5EF4-FFF2-40B4-BE49-F238E27FC236}">
                <a16:creationId xmlns:a16="http://schemas.microsoft.com/office/drawing/2014/main" id="{A42AC33E-6837-F850-DF64-4475DAA059EE}"/>
              </a:ext>
            </a:extLst>
          </p:cNvPr>
          <p:cNvSpPr>
            <a:spLocks noGrp="1"/>
          </p:cNvSpPr>
          <p:nvPr>
            <p:ph sz="quarter" idx="13" hasCustomPrompt="1"/>
          </p:nvPr>
        </p:nvSpPr>
        <p:spPr>
          <a:xfrm>
            <a:off x="365759" y="1328272"/>
            <a:ext cx="7445950" cy="4169651"/>
          </a:xfrm>
        </p:spPr>
        <p:txBody>
          <a:bodyPr rtlCol="0" anchor="ctr">
            <a:normAutofit/>
          </a:bodyPr>
          <a:lstStyle>
            <a:lvl1pPr marL="0" indent="0" algn="ctr">
              <a:lnSpc>
                <a:spcPct val="110000"/>
              </a:lnSpc>
              <a:buNone/>
              <a:defRPr sz="23700" cap="none" baseline="0">
                <a:solidFill>
                  <a:schemeClr val="accent1"/>
                </a:solidFill>
                <a:latin typeface="+mj-lt"/>
              </a:defRPr>
            </a:lvl1pPr>
            <a:lvl2pPr marL="228600" indent="0" algn="l">
              <a:lnSpc>
                <a:spcPct val="110000"/>
              </a:lnSpc>
              <a:buNone/>
              <a:defRPr sz="2400" cap="none" baseline="0">
                <a:solidFill>
                  <a:schemeClr val="bg1"/>
                </a:solidFill>
              </a:defRPr>
            </a:lvl2pPr>
            <a:lvl3pPr marL="457200" indent="0" algn="l">
              <a:lnSpc>
                <a:spcPct val="110000"/>
              </a:lnSpc>
              <a:buNone/>
              <a:defRPr sz="2000" cap="none" baseline="0">
                <a:solidFill>
                  <a:schemeClr val="bg1"/>
                </a:solidFill>
              </a:defRPr>
            </a:lvl3pPr>
            <a:lvl4pPr marL="685800" indent="0" algn="l">
              <a:lnSpc>
                <a:spcPct val="110000"/>
              </a:lnSpc>
              <a:buNone/>
              <a:defRPr sz="1800" cap="none" baseline="0">
                <a:solidFill>
                  <a:schemeClr val="bg1"/>
                </a:solidFill>
              </a:defRPr>
            </a:lvl4pPr>
            <a:lvl5pPr marL="914400" indent="0" algn="l">
              <a:lnSpc>
                <a:spcPct val="110000"/>
              </a:lnSpc>
              <a:buNone/>
              <a:defRPr sz="1600" cap="none" baseline="0">
                <a:solidFill>
                  <a:schemeClr val="bg1"/>
                </a:solidFill>
              </a:defRPr>
            </a:lvl5pPr>
          </a:lstStyle>
          <a:p>
            <a:pPr lvl="0" rtl="0"/>
            <a:r>
              <a:rPr lang="fr"/>
              <a:t>##%</a:t>
            </a:r>
          </a:p>
        </p:txBody>
      </p:sp>
      <p:sp>
        <p:nvSpPr>
          <p:cNvPr id="11" name="Espace réservé du pied de page 10">
            <a:extLst>
              <a:ext uri="{FF2B5EF4-FFF2-40B4-BE49-F238E27FC236}">
                <a16:creationId xmlns:a16="http://schemas.microsoft.com/office/drawing/2014/main" id="{446459C9-E9DA-926C-F0C0-5EEDE6960776}"/>
              </a:ext>
            </a:extLst>
          </p:cNvPr>
          <p:cNvSpPr>
            <a:spLocks noGrp="1"/>
          </p:cNvSpPr>
          <p:nvPr>
            <p:ph type="ftr" sz="quarter" idx="15"/>
          </p:nvPr>
        </p:nvSpPr>
        <p:spPr/>
        <p:txBody>
          <a:bodyPr rtlCol="0"/>
          <a:lstStyle/>
          <a:p>
            <a:pPr rtl="0"/>
            <a:r>
              <a:rPr lang="fr"/>
              <a:t>Exemple de texte de pied de page</a:t>
            </a:r>
          </a:p>
        </p:txBody>
      </p:sp>
      <p:sp>
        <p:nvSpPr>
          <p:cNvPr id="8" name="Espace réservé de la date 7">
            <a:extLst>
              <a:ext uri="{FF2B5EF4-FFF2-40B4-BE49-F238E27FC236}">
                <a16:creationId xmlns:a16="http://schemas.microsoft.com/office/drawing/2014/main" id="{C1D02E87-8057-8AC7-6F57-2066BA1BC9B7}"/>
              </a:ext>
            </a:extLst>
          </p:cNvPr>
          <p:cNvSpPr>
            <a:spLocks noGrp="1"/>
          </p:cNvSpPr>
          <p:nvPr>
            <p:ph type="dt" sz="half" idx="14"/>
          </p:nvPr>
        </p:nvSpPr>
        <p:spPr/>
        <p:txBody>
          <a:bodyPr rtlCol="0"/>
          <a:lstStyle/>
          <a:p>
            <a:pPr rtl="0"/>
            <a:r>
              <a:rPr lang="en-US"/>
              <a:t>4/8/2025</a:t>
            </a:r>
          </a:p>
        </p:txBody>
      </p:sp>
      <p:sp>
        <p:nvSpPr>
          <p:cNvPr id="12" name="Espace réservé du numéro de diapositive 11">
            <a:extLst>
              <a:ext uri="{FF2B5EF4-FFF2-40B4-BE49-F238E27FC236}">
                <a16:creationId xmlns:a16="http://schemas.microsoft.com/office/drawing/2014/main" id="{52EFA3D8-21DC-0E04-B4E7-4C502496DF9B}"/>
              </a:ext>
            </a:extLst>
          </p:cNvPr>
          <p:cNvSpPr>
            <a:spLocks noGrp="1"/>
          </p:cNvSpPr>
          <p:nvPr>
            <p:ph type="sldNum" sz="quarter" idx="16"/>
          </p:nvPr>
        </p:nvSpPr>
        <p:spPr/>
        <p:txBody>
          <a:bodyPr rtlCol="0"/>
          <a:lstStyle/>
          <a:p>
            <a:pPr rtl="0"/>
            <a:fld id="{DD84031F-D6BF-4677-B12E-7D8B88BA70F7}" type="slidenum">
              <a:rPr lang="en-US" smtClean="0"/>
              <a:t>‹N°›</a:t>
            </a:fld>
            <a:endParaRPr lang="en-US"/>
          </a:p>
        </p:txBody>
      </p:sp>
      <p:cxnSp>
        <p:nvCxnSpPr>
          <p:cNvPr id="9" name="Connecteur droit 8">
            <a:extLst>
              <a:ext uri="{FF2B5EF4-FFF2-40B4-BE49-F238E27FC236}">
                <a16:creationId xmlns:a16="http://schemas.microsoft.com/office/drawing/2014/main" id="{2426DA2D-1FAE-447C-839B-22F6F0CB343E}"/>
              </a:ext>
            </a:extLst>
          </p:cNvPr>
          <p:cNvCxnSpPr>
            <a:cxnSpLocks/>
          </p:cNvCxnSpPr>
          <p:nvPr/>
        </p:nvCxnSpPr>
        <p:spPr>
          <a:xfrm>
            <a:off x="516418" y="1198471"/>
            <a:ext cx="11142182"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cxnSp>
        <p:nvCxnSpPr>
          <p:cNvPr id="10" name="Connecteur droit 9">
            <a:extLst>
              <a:ext uri="{FF2B5EF4-FFF2-40B4-BE49-F238E27FC236}">
                <a16:creationId xmlns:a16="http://schemas.microsoft.com/office/drawing/2014/main" id="{29FD6543-37F0-7721-32E4-3B3C905CC66D}"/>
              </a:ext>
            </a:extLst>
          </p:cNvPr>
          <p:cNvCxnSpPr>
            <a:cxnSpLocks/>
          </p:cNvCxnSpPr>
          <p:nvPr/>
        </p:nvCxnSpPr>
        <p:spPr>
          <a:xfrm>
            <a:off x="530352" y="5638290"/>
            <a:ext cx="11149242"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20246080"/>
      </p:ext>
    </p:extLst>
  </p:cSld>
  <p:clrMapOvr>
    <a:overrideClrMapping bg1="lt1" tx1="dk1" bg2="lt2" tx2="dk2" accent1="accent1" accent2="accent2" accent3="accent3" accent4="accent4" accent5="accent5" accent6="accent6" hlink="hlink" folHlink="folHlink"/>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p:cSld name="Énoncé">
    <p:bg>
      <p:bgPr>
        <a:solidFill>
          <a:schemeClr val="accent1">
            <a:lumMod val="75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rtlCol="0"/>
          <a:lstStyle/>
          <a:p>
            <a:pPr rtl="0"/>
            <a:r>
              <a:rPr lang="fr"/>
              <a:t>Modifiez le style du titre</a:t>
            </a:r>
            <a:endParaRPr lang="en-US"/>
          </a:p>
        </p:txBody>
      </p:sp>
      <p:sp>
        <p:nvSpPr>
          <p:cNvPr id="7" name="Espace réservé du contenu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411480" y="722376"/>
            <a:ext cx="10762488" cy="5458968"/>
          </a:xfrm>
        </p:spPr>
        <p:txBody>
          <a:bodyPr vert="horz" lIns="91440" tIns="45720" rIns="91440" bIns="45720" rtlCol="0">
            <a:normAutofit/>
          </a:bodyPr>
          <a:lstStyle>
            <a:lvl1pPr marL="0" indent="0">
              <a:lnSpc>
                <a:spcPct val="90000"/>
              </a:lnSpc>
              <a:buNone/>
              <a:defRPr lang="en-US" sz="7200" cap="all" baseline="0" dirty="0">
                <a:latin typeface="+mj-lt"/>
              </a:defRPr>
            </a:lvl1pPr>
            <a:lvl2pPr marL="457200" indent="0">
              <a:lnSpc>
                <a:spcPct val="90000"/>
              </a:lnSpc>
              <a:buNone/>
              <a:defRPr lang="en-US" sz="6600" cap="all" baseline="0" dirty="0">
                <a:latin typeface="+mj-lt"/>
              </a:defRPr>
            </a:lvl2pPr>
            <a:lvl3pPr marL="914400" indent="0">
              <a:lnSpc>
                <a:spcPct val="90000"/>
              </a:lnSpc>
              <a:buNone/>
              <a:defRPr lang="en-US" sz="6000" cap="all" baseline="0" dirty="0">
                <a:latin typeface="+mj-lt"/>
              </a:defRPr>
            </a:lvl3pPr>
            <a:lvl4pPr marL="1371600" indent="0">
              <a:lnSpc>
                <a:spcPct val="90000"/>
              </a:lnSpc>
              <a:buNone/>
              <a:defRPr lang="en-US" sz="6000" cap="all" baseline="0" dirty="0">
                <a:latin typeface="+mj-lt"/>
              </a:defRPr>
            </a:lvl4pPr>
            <a:lvl5pPr marL="1828800" indent="0">
              <a:lnSpc>
                <a:spcPct val="90000"/>
              </a:lnSpc>
              <a:buNone/>
              <a:defRPr lang="en-US" sz="6000" cap="all" baseline="0" dirty="0">
                <a:latin typeface="+mj-lt"/>
              </a:defRPr>
            </a:lvl5pPr>
          </a:lstStyle>
          <a:p>
            <a:pPr lvl="0" rtl="0"/>
            <a:r>
              <a:rPr lang="fr"/>
              <a:t>Cliquez pour modifier l’énoncé</a:t>
            </a:r>
          </a:p>
          <a:p>
            <a:pPr lvl="1" rtl="0"/>
            <a:r>
              <a:rPr lang="fr"/>
              <a:t>Deuxième niveau</a:t>
            </a:r>
          </a:p>
          <a:p>
            <a:pPr lvl="2" rtl="0"/>
            <a:r>
              <a:rPr lang="fr"/>
              <a:t>Troisième niveau</a:t>
            </a:r>
          </a:p>
          <a:p>
            <a:pPr lvl="3" rtl="0"/>
            <a:r>
              <a:rPr lang="fr"/>
              <a:t>Quatrième niveau</a:t>
            </a:r>
          </a:p>
          <a:p>
            <a:pPr lvl="4" rtl="0"/>
            <a:r>
              <a:rPr lang="fr"/>
              <a:t>Cinquième niveau</a:t>
            </a:r>
          </a:p>
        </p:txBody>
      </p:sp>
      <p:sp>
        <p:nvSpPr>
          <p:cNvPr id="10" name="Espace réservé du pied de page 9">
            <a:extLst>
              <a:ext uri="{FF2B5EF4-FFF2-40B4-BE49-F238E27FC236}">
                <a16:creationId xmlns:a16="http://schemas.microsoft.com/office/drawing/2014/main" id="{B4B05AAB-D167-637A-451A-510AF3173A71}"/>
              </a:ext>
            </a:extLst>
          </p:cNvPr>
          <p:cNvSpPr>
            <a:spLocks noGrp="1"/>
          </p:cNvSpPr>
          <p:nvPr>
            <p:ph type="ftr" sz="quarter" idx="15"/>
          </p:nvPr>
        </p:nvSpPr>
        <p:spPr/>
        <p:txBody>
          <a:bodyPr rtlCol="0"/>
          <a:lstStyle>
            <a:lvl1pPr>
              <a:defRPr>
                <a:solidFill>
                  <a:schemeClr val="tx1"/>
                </a:solidFill>
              </a:defRPr>
            </a:lvl1pPr>
          </a:lstStyle>
          <a:p>
            <a:pPr rtl="0"/>
            <a:r>
              <a:rPr lang="fr"/>
              <a:t>Exemple de texte de pied de page</a:t>
            </a:r>
          </a:p>
        </p:txBody>
      </p:sp>
      <p:sp>
        <p:nvSpPr>
          <p:cNvPr id="6" name="Espace réservé de la date 5">
            <a:extLst>
              <a:ext uri="{FF2B5EF4-FFF2-40B4-BE49-F238E27FC236}">
                <a16:creationId xmlns:a16="http://schemas.microsoft.com/office/drawing/2014/main" id="{A28B3CFC-5715-1685-A039-A3162E1A6D00}"/>
              </a:ext>
            </a:extLst>
          </p:cNvPr>
          <p:cNvSpPr>
            <a:spLocks noGrp="1"/>
          </p:cNvSpPr>
          <p:nvPr>
            <p:ph type="dt" sz="half" idx="14"/>
          </p:nvPr>
        </p:nvSpPr>
        <p:spPr/>
        <p:txBody>
          <a:bodyPr rtlCol="0"/>
          <a:lstStyle>
            <a:lvl1pPr>
              <a:defRPr>
                <a:solidFill>
                  <a:schemeClr val="tx1"/>
                </a:solidFill>
              </a:defRPr>
            </a:lvl1pPr>
          </a:lstStyle>
          <a:p>
            <a:pPr rtl="0"/>
            <a:r>
              <a:rPr lang="en-US"/>
              <a:t>4/8/2025</a:t>
            </a:r>
          </a:p>
        </p:txBody>
      </p:sp>
      <p:sp>
        <p:nvSpPr>
          <p:cNvPr id="11" name="Espace réservé du numéro de diapositive 10">
            <a:extLst>
              <a:ext uri="{FF2B5EF4-FFF2-40B4-BE49-F238E27FC236}">
                <a16:creationId xmlns:a16="http://schemas.microsoft.com/office/drawing/2014/main" id="{B5256ABD-1750-68C8-B3DD-DDDA3342C7F6}"/>
              </a:ext>
            </a:extLst>
          </p:cNvPr>
          <p:cNvSpPr>
            <a:spLocks noGrp="1"/>
          </p:cNvSpPr>
          <p:nvPr>
            <p:ph type="sldNum" sz="quarter" idx="16"/>
          </p:nvPr>
        </p:nvSpPr>
        <p:spPr/>
        <p:txBody>
          <a:bodyPr rtlCol="0"/>
          <a:lstStyle>
            <a:lvl1pPr>
              <a:defRPr>
                <a:solidFill>
                  <a:schemeClr val="tx1"/>
                </a:solidFill>
              </a:defRPr>
            </a:lvl1pPr>
          </a:lstStyle>
          <a:p>
            <a:pPr rtl="0"/>
            <a:fld id="{DD84031F-D6BF-4677-B12E-7D8B88BA70F7}" type="slidenum">
              <a:rPr lang="en-US" smtClean="0"/>
              <a:pPr rtl="0"/>
              <a:t>‹N°›</a:t>
            </a:fld>
            <a:endParaRPr lang="en-US"/>
          </a:p>
        </p:txBody>
      </p:sp>
      <p:cxnSp>
        <p:nvCxnSpPr>
          <p:cNvPr id="8" name="Connecteur droit 7">
            <a:extLst>
              <a:ext uri="{FF2B5EF4-FFF2-40B4-BE49-F238E27FC236}">
                <a16:creationId xmlns:a16="http://schemas.microsoft.com/office/drawing/2014/main" id="{07C0A4E9-267E-8FCC-AB27-70F0E33E2D79}"/>
              </a:ext>
            </a:extLst>
          </p:cNvPr>
          <p:cNvCxnSpPr>
            <a:cxnSpLocks/>
          </p:cNvCxnSpPr>
          <p:nvPr/>
        </p:nvCxnSpPr>
        <p:spPr>
          <a:xfrm>
            <a:off x="530352" y="533400"/>
            <a:ext cx="11128248" cy="0"/>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Connecteur droit 8">
            <a:extLst>
              <a:ext uri="{FF2B5EF4-FFF2-40B4-BE49-F238E27FC236}">
                <a16:creationId xmlns:a16="http://schemas.microsoft.com/office/drawing/2014/main" id="{97A1B5A9-A34C-A393-09C0-174C561F5FBF}"/>
              </a:ext>
            </a:extLst>
          </p:cNvPr>
          <p:cNvCxnSpPr>
            <a:cxnSpLocks/>
          </p:cNvCxnSpPr>
          <p:nvPr/>
        </p:nvCxnSpPr>
        <p:spPr>
          <a:xfrm>
            <a:off x="530352" y="6324600"/>
            <a:ext cx="11128248" cy="0"/>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13032424"/>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Titre avec image 3">
    <p:bg>
      <p:bgRef idx="1001">
        <a:schemeClr val="bg1"/>
      </p:bgRef>
    </p:bg>
    <p:spTree>
      <p:nvGrpSpPr>
        <p:cNvPr id="1" name=""/>
        <p:cNvGrpSpPr/>
        <p:nvPr/>
      </p:nvGrpSpPr>
      <p:grpSpPr>
        <a:xfrm>
          <a:off x="0" y="0"/>
          <a:ext cx="0" cy="0"/>
          <a:chOff x="0" y="0"/>
          <a:chExt cx="0" cy="0"/>
        </a:xfrm>
      </p:grpSpPr>
      <p:cxnSp>
        <p:nvCxnSpPr>
          <p:cNvPr id="7" name="Connecteur droit 6">
            <a:extLst>
              <a:ext uri="{FF2B5EF4-FFF2-40B4-BE49-F238E27FC236}">
                <a16:creationId xmlns:a16="http://schemas.microsoft.com/office/drawing/2014/main" id="{B1F847F0-1D67-5F49-6571-5F248F11275B}"/>
              </a:ext>
            </a:extLst>
          </p:cNvPr>
          <p:cNvCxnSpPr>
            <a:cxnSpLocks/>
          </p:cNvCxnSpPr>
          <p:nvPr/>
        </p:nvCxnSpPr>
        <p:spPr>
          <a:xfrm>
            <a:off x="8173214" y="530425"/>
            <a:ext cx="3485386" cy="0"/>
          </a:xfrm>
          <a:prstGeom prst="line">
            <a:avLst/>
          </a:prstGeom>
          <a:ln w="41275">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8" name="Connecteur droit 7">
            <a:extLst>
              <a:ext uri="{FF2B5EF4-FFF2-40B4-BE49-F238E27FC236}">
                <a16:creationId xmlns:a16="http://schemas.microsoft.com/office/drawing/2014/main" id="{A280C4FA-D5DF-A52F-5EBC-E1A231F643A5}"/>
              </a:ext>
            </a:extLst>
          </p:cNvPr>
          <p:cNvCxnSpPr>
            <a:cxnSpLocks/>
          </p:cNvCxnSpPr>
          <p:nvPr/>
        </p:nvCxnSpPr>
        <p:spPr>
          <a:xfrm>
            <a:off x="8173214" y="5498461"/>
            <a:ext cx="3485386"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
        <p:nvSpPr>
          <p:cNvPr id="2" name="Titre 1">
            <a:extLst>
              <a:ext uri="{FF2B5EF4-FFF2-40B4-BE49-F238E27FC236}">
                <a16:creationId xmlns:a16="http://schemas.microsoft.com/office/drawing/2014/main" id="{60877CE2-4402-942B-FD26-6E29BDAB9B47}"/>
              </a:ext>
            </a:extLst>
          </p:cNvPr>
          <p:cNvSpPr>
            <a:spLocks noGrp="1"/>
          </p:cNvSpPr>
          <p:nvPr>
            <p:ph type="title"/>
          </p:nvPr>
        </p:nvSpPr>
        <p:spPr>
          <a:xfrm>
            <a:off x="8043968" y="768351"/>
            <a:ext cx="3685656" cy="2843527"/>
          </a:xfrm>
        </p:spPr>
        <p:txBody>
          <a:bodyPr rtlCol="0" anchor="t">
            <a:normAutofit/>
          </a:bodyPr>
          <a:lstStyle>
            <a:lvl1pPr>
              <a:defRPr sz="4400"/>
            </a:lvl1pPr>
          </a:lstStyle>
          <a:p>
            <a:pPr rtl="0"/>
            <a:r>
              <a:rPr lang="fr"/>
              <a:t>Modifiez le style du titre</a:t>
            </a:r>
            <a:endParaRPr lang="en-US"/>
          </a:p>
        </p:txBody>
      </p:sp>
      <p:sp>
        <p:nvSpPr>
          <p:cNvPr id="9" name="Espace réservé d’image 8">
            <a:extLst>
              <a:ext uri="{FF2B5EF4-FFF2-40B4-BE49-F238E27FC236}">
                <a16:creationId xmlns:a16="http://schemas.microsoft.com/office/drawing/2014/main" id="{6D3F2A15-2C96-2533-3F11-3EFA30B56716}"/>
              </a:ext>
            </a:extLst>
          </p:cNvPr>
          <p:cNvSpPr>
            <a:spLocks noGrp="1"/>
          </p:cNvSpPr>
          <p:nvPr>
            <p:ph type="pic" sz="quarter" idx="13" hasCustomPrompt="1"/>
          </p:nvPr>
        </p:nvSpPr>
        <p:spPr>
          <a:xfrm>
            <a:off x="0" y="0"/>
            <a:ext cx="7605681" cy="6858000"/>
          </a:xfrm>
          <a:blipFill>
            <a:blip r:embed="rId2">
              <a:alphaModFix amt="70000"/>
            </a:blip>
            <a:stretch>
              <a:fillRect/>
            </a:stretch>
          </a:blipFill>
          <a:effectLst>
            <a:outerShdw blurRad="203200" dist="12700" dir="7800000" algn="r" rotWithShape="0">
              <a:prstClr val="black">
                <a:alpha val="10000"/>
              </a:prstClr>
            </a:outerShdw>
          </a:effectLst>
        </p:spPr>
        <p:txBody>
          <a:bodyPr rtlCol="0"/>
          <a:lstStyle>
            <a:lvl1pPr marL="0" indent="0">
              <a:buNone/>
              <a:defRPr/>
            </a:lvl1pPr>
          </a:lstStyle>
          <a:p>
            <a:pPr rtl="0"/>
            <a:r>
              <a:rPr lang="fr"/>
              <a:t> </a:t>
            </a:r>
          </a:p>
        </p:txBody>
      </p:sp>
      <p:sp>
        <p:nvSpPr>
          <p:cNvPr id="3" name="Espace réservé du texte 2">
            <a:extLst>
              <a:ext uri="{FF2B5EF4-FFF2-40B4-BE49-F238E27FC236}">
                <a16:creationId xmlns:a16="http://schemas.microsoft.com/office/drawing/2014/main" id="{4FF79075-DF30-526B-9548-3F9D7EF9FAA8}"/>
              </a:ext>
            </a:extLst>
          </p:cNvPr>
          <p:cNvSpPr>
            <a:spLocks noGrp="1"/>
          </p:cNvSpPr>
          <p:nvPr>
            <p:ph type="body" idx="1"/>
          </p:nvPr>
        </p:nvSpPr>
        <p:spPr>
          <a:xfrm>
            <a:off x="8073978" y="5681133"/>
            <a:ext cx="3655646" cy="664191"/>
          </a:xfrm>
        </p:spPr>
        <p:txBody>
          <a:bodyPr rtlCol="0" anchor="t">
            <a:normAutofit/>
          </a:bodyPr>
          <a:lstStyle>
            <a:lvl1pPr marL="0" indent="0">
              <a:buNone/>
              <a:defRPr sz="1800">
                <a:solidFill>
                  <a:schemeClr val="tx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rtl="0"/>
            <a:r>
              <a:rPr lang="fr"/>
              <a:t>Modifiez les styles du texte</a:t>
            </a:r>
          </a:p>
        </p:txBody>
      </p:sp>
      <p:sp>
        <p:nvSpPr>
          <p:cNvPr id="11" name="Espace réservé du pied de page 10">
            <a:extLst>
              <a:ext uri="{FF2B5EF4-FFF2-40B4-BE49-F238E27FC236}">
                <a16:creationId xmlns:a16="http://schemas.microsoft.com/office/drawing/2014/main" id="{E2571521-DF5C-DF9C-1A62-5F1513FC610C}"/>
              </a:ext>
            </a:extLst>
          </p:cNvPr>
          <p:cNvSpPr>
            <a:spLocks noGrp="1"/>
          </p:cNvSpPr>
          <p:nvPr>
            <p:ph type="ftr" sz="quarter" idx="15"/>
          </p:nvPr>
        </p:nvSpPr>
        <p:spPr>
          <a:xfrm>
            <a:off x="8073978" y="6426091"/>
            <a:ext cx="2295058" cy="365125"/>
          </a:xfrm>
        </p:spPr>
        <p:txBody>
          <a:bodyPr rtlCol="0"/>
          <a:lstStyle/>
          <a:p>
            <a:pPr rtl="0"/>
            <a:r>
              <a:rPr lang="fr"/>
              <a:t>Exemple de Texte de Pied de page</a:t>
            </a:r>
          </a:p>
        </p:txBody>
      </p:sp>
      <p:sp>
        <p:nvSpPr>
          <p:cNvPr id="10" name="Espace réservé de la date 9">
            <a:extLst>
              <a:ext uri="{FF2B5EF4-FFF2-40B4-BE49-F238E27FC236}">
                <a16:creationId xmlns:a16="http://schemas.microsoft.com/office/drawing/2014/main" id="{1135B836-FBFB-89F8-B972-11036B55F5CF}"/>
              </a:ext>
            </a:extLst>
          </p:cNvPr>
          <p:cNvSpPr>
            <a:spLocks noGrp="1"/>
          </p:cNvSpPr>
          <p:nvPr>
            <p:ph type="dt" sz="half" idx="14"/>
          </p:nvPr>
        </p:nvSpPr>
        <p:spPr>
          <a:xfrm>
            <a:off x="10298013" y="6426091"/>
            <a:ext cx="875825" cy="365125"/>
          </a:xfrm>
        </p:spPr>
        <p:txBody>
          <a:bodyPr rtlCol="0"/>
          <a:lstStyle/>
          <a:p>
            <a:pPr rtl="0"/>
            <a:r>
              <a:rPr lang="en-US"/>
              <a:t>4/8/2025</a:t>
            </a:r>
          </a:p>
        </p:txBody>
      </p:sp>
      <p:sp>
        <p:nvSpPr>
          <p:cNvPr id="12" name="Espace réservé du numéro de diapositive 11">
            <a:extLst>
              <a:ext uri="{FF2B5EF4-FFF2-40B4-BE49-F238E27FC236}">
                <a16:creationId xmlns:a16="http://schemas.microsoft.com/office/drawing/2014/main" id="{50AD8387-A9F9-E9E2-1138-08C0AA495719}"/>
              </a:ext>
            </a:extLst>
          </p:cNvPr>
          <p:cNvSpPr>
            <a:spLocks noGrp="1"/>
          </p:cNvSpPr>
          <p:nvPr>
            <p:ph type="sldNum" sz="quarter" idx="16"/>
          </p:nvPr>
        </p:nvSpPr>
        <p:spPr/>
        <p:txBody>
          <a:bodyPr rtlCol="0"/>
          <a:lstStyle/>
          <a:p>
            <a:pPr rtl="0"/>
            <a:fld id="{DD84031F-D6BF-4677-B12E-7D8B88BA70F7}" type="slidenum">
              <a:rPr lang="en-US" smtClean="0"/>
              <a:t>‹N°›</a:t>
            </a:fld>
            <a:endParaRPr lang="en-US"/>
          </a:p>
        </p:txBody>
      </p:sp>
    </p:spTree>
    <p:extLst>
      <p:ext uri="{BB962C8B-B14F-4D97-AF65-F5344CB8AC3E}">
        <p14:creationId xmlns:p14="http://schemas.microsoft.com/office/powerpoint/2010/main" val="1537215988"/>
      </p:ext>
    </p:extLst>
  </p:cSld>
  <p:clrMapOvr>
    <a:overrideClrMapping bg1="lt1" tx1="dk1" bg2="lt2" tx2="dk2" accent1="accent1" accent2="accent2" accent3="accent3" accent4="accent4" accent5="accent5" accent6="accent6" hlink="hlink" folHlink="folHlink"/>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p:cSld name="Énoncé 2">
    <p:bg>
      <p:bgRef idx="1001">
        <a:schemeClr val="bg1"/>
      </p:bgRef>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rtlCol="0"/>
          <a:lstStyle/>
          <a:p>
            <a:pPr rtl="0"/>
            <a:r>
              <a:rPr lang="fr"/>
              <a:t>Modifiez le style du titre</a:t>
            </a:r>
            <a:endParaRPr lang="en-US"/>
          </a:p>
        </p:txBody>
      </p:sp>
      <p:sp>
        <p:nvSpPr>
          <p:cNvPr id="7" name="Espace réservé du contenu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430415" y="717754"/>
            <a:ext cx="10758791" cy="5458159"/>
          </a:xfrm>
        </p:spPr>
        <p:txBody>
          <a:bodyPr vert="horz" lIns="91440" tIns="45720" rIns="91440" bIns="45720" rtlCol="0" anchor="t">
            <a:normAutofit/>
          </a:bodyPr>
          <a:lstStyle>
            <a:lvl1pPr marL="0" indent="0">
              <a:lnSpc>
                <a:spcPct val="90000"/>
              </a:lnSpc>
              <a:spcBef>
                <a:spcPts val="1000"/>
              </a:spcBef>
              <a:buNone/>
              <a:defRPr lang="en-US" sz="7200" b="0" cap="all" baseline="0" dirty="0">
                <a:solidFill>
                  <a:schemeClr val="accent1"/>
                </a:solidFill>
                <a:latin typeface="+mj-lt"/>
                <a:ea typeface="+mj-ea"/>
                <a:cs typeface="+mj-cs"/>
              </a:defRPr>
            </a:lvl1pPr>
            <a:lvl2pPr marL="457200" indent="0">
              <a:lnSpc>
                <a:spcPct val="90000"/>
              </a:lnSpc>
              <a:spcBef>
                <a:spcPts val="1000"/>
              </a:spcBef>
              <a:buNone/>
              <a:defRPr lang="en-US" sz="6600" b="0" cap="all" baseline="0" dirty="0">
                <a:solidFill>
                  <a:schemeClr val="accent1"/>
                </a:solidFill>
                <a:latin typeface="+mj-lt"/>
              </a:defRPr>
            </a:lvl2pPr>
            <a:lvl3pPr marL="914400" indent="0">
              <a:lnSpc>
                <a:spcPct val="90000"/>
              </a:lnSpc>
              <a:spcBef>
                <a:spcPts val="1000"/>
              </a:spcBef>
              <a:buNone/>
              <a:defRPr lang="en-US" sz="6000" b="0" cap="all" baseline="0" dirty="0">
                <a:solidFill>
                  <a:schemeClr val="accent1"/>
                </a:solidFill>
                <a:latin typeface="+mj-lt"/>
              </a:defRPr>
            </a:lvl3pPr>
            <a:lvl4pPr marL="1371600" indent="0">
              <a:lnSpc>
                <a:spcPct val="90000"/>
              </a:lnSpc>
              <a:spcBef>
                <a:spcPts val="1000"/>
              </a:spcBef>
              <a:buNone/>
              <a:defRPr lang="en-US" sz="6000" b="0" cap="all" baseline="0" dirty="0">
                <a:solidFill>
                  <a:schemeClr val="accent1"/>
                </a:solidFill>
                <a:latin typeface="+mj-lt"/>
              </a:defRPr>
            </a:lvl4pPr>
            <a:lvl5pPr marL="1828800" indent="0">
              <a:lnSpc>
                <a:spcPct val="90000"/>
              </a:lnSpc>
              <a:spcBef>
                <a:spcPts val="1000"/>
              </a:spcBef>
              <a:buNone/>
              <a:defRPr lang="en-US" sz="6000" b="0" cap="all" baseline="0" dirty="0">
                <a:solidFill>
                  <a:schemeClr val="accent1"/>
                </a:solidFill>
                <a:latin typeface="+mj-lt"/>
              </a:defRPr>
            </a:lvl5pPr>
          </a:lstStyle>
          <a:p>
            <a:pPr marL="228600" lvl="0" indent="-228600" rtl="0">
              <a:lnSpc>
                <a:spcPct val="90000"/>
              </a:lnSpc>
              <a:spcBef>
                <a:spcPct val="0"/>
              </a:spcBef>
            </a:pPr>
            <a:r>
              <a:rPr lang="fr"/>
              <a:t>Cliquez pour modifier l’énoncé</a:t>
            </a:r>
          </a:p>
          <a:p>
            <a:pPr lvl="1" rtl="0"/>
            <a:r>
              <a:rPr lang="fr"/>
              <a:t>Deuxième niveau</a:t>
            </a:r>
          </a:p>
          <a:p>
            <a:pPr lvl="2" rtl="0"/>
            <a:r>
              <a:rPr lang="fr"/>
              <a:t>Troisième niveau</a:t>
            </a:r>
          </a:p>
          <a:p>
            <a:pPr lvl="3" rtl="0"/>
            <a:r>
              <a:rPr lang="fr"/>
              <a:t>Quatrième niveau</a:t>
            </a:r>
          </a:p>
          <a:p>
            <a:pPr lvl="4" rtl="0"/>
            <a:r>
              <a:rPr lang="fr"/>
              <a:t>Cinquième niveau</a:t>
            </a:r>
          </a:p>
        </p:txBody>
      </p:sp>
      <p:sp>
        <p:nvSpPr>
          <p:cNvPr id="4" name="Espace réservé du pied de page 3">
            <a:extLst>
              <a:ext uri="{FF2B5EF4-FFF2-40B4-BE49-F238E27FC236}">
                <a16:creationId xmlns:a16="http://schemas.microsoft.com/office/drawing/2014/main" id="{3D56E87B-2252-4382-E6E7-15A81BCC8029}"/>
              </a:ext>
            </a:extLst>
          </p:cNvPr>
          <p:cNvSpPr>
            <a:spLocks noGrp="1"/>
          </p:cNvSpPr>
          <p:nvPr>
            <p:ph type="ftr" sz="quarter" idx="11"/>
          </p:nvPr>
        </p:nvSpPr>
        <p:spPr/>
        <p:txBody>
          <a:bodyPr rtlCol="0"/>
          <a:lstStyle/>
          <a:p>
            <a:pPr rtl="0"/>
            <a:r>
              <a:rPr lang="fr"/>
              <a:t>Exemple de Texte de Pied de page</a:t>
            </a:r>
          </a:p>
        </p:txBody>
      </p:sp>
      <p:sp>
        <p:nvSpPr>
          <p:cNvPr id="3" name="Espace réservé de la date 2">
            <a:extLst>
              <a:ext uri="{FF2B5EF4-FFF2-40B4-BE49-F238E27FC236}">
                <a16:creationId xmlns:a16="http://schemas.microsoft.com/office/drawing/2014/main" id="{67F688C7-1128-9027-65E4-A17BBE7DDDF0}"/>
              </a:ext>
            </a:extLst>
          </p:cNvPr>
          <p:cNvSpPr>
            <a:spLocks noGrp="1"/>
          </p:cNvSpPr>
          <p:nvPr>
            <p:ph type="dt" sz="half" idx="10"/>
          </p:nvPr>
        </p:nvSpPr>
        <p:spPr/>
        <p:txBody>
          <a:bodyPr rtlCol="0"/>
          <a:lstStyle/>
          <a:p>
            <a:pPr rtl="0"/>
            <a:r>
              <a:rPr lang="en-US"/>
              <a:t>4/8/2025</a:t>
            </a:r>
          </a:p>
        </p:txBody>
      </p:sp>
      <p:sp>
        <p:nvSpPr>
          <p:cNvPr id="5" name="Espace réservé du numéro de diapositive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rtlCol="0"/>
          <a:lstStyle/>
          <a:p>
            <a:pPr rtl="0"/>
            <a:fld id="{DD84031F-D6BF-4677-B12E-7D8B88BA70F7}" type="slidenum">
              <a:rPr lang="en-US" smtClean="0"/>
              <a:t>‹N°›</a:t>
            </a:fld>
            <a:endParaRPr lang="en-US"/>
          </a:p>
        </p:txBody>
      </p:sp>
      <p:cxnSp>
        <p:nvCxnSpPr>
          <p:cNvPr id="8" name="Connecteur droit 7">
            <a:extLst>
              <a:ext uri="{FF2B5EF4-FFF2-40B4-BE49-F238E27FC236}">
                <a16:creationId xmlns:a16="http://schemas.microsoft.com/office/drawing/2014/main" id="{B321C58F-32A5-353B-47A2-C43DAAB8F254}"/>
              </a:ext>
            </a:extLst>
          </p:cNvPr>
          <p:cNvCxnSpPr>
            <a:cxnSpLocks/>
          </p:cNvCxnSpPr>
          <p:nvPr/>
        </p:nvCxnSpPr>
        <p:spPr>
          <a:xfrm>
            <a:off x="530352" y="530352"/>
            <a:ext cx="11128248"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cxnSp>
        <p:nvCxnSpPr>
          <p:cNvPr id="9" name="Connecteur droit 8">
            <a:extLst>
              <a:ext uri="{FF2B5EF4-FFF2-40B4-BE49-F238E27FC236}">
                <a16:creationId xmlns:a16="http://schemas.microsoft.com/office/drawing/2014/main" id="{97A1B5A9-A34C-A393-09C0-174C561F5FBF}"/>
              </a:ext>
            </a:extLst>
          </p:cNvPr>
          <p:cNvCxnSpPr>
            <a:cxnSpLocks/>
          </p:cNvCxnSpPr>
          <p:nvPr/>
        </p:nvCxnSpPr>
        <p:spPr>
          <a:xfrm>
            <a:off x="530352" y="6324600"/>
            <a:ext cx="11128248"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33896632"/>
      </p:ext>
    </p:extLst>
  </p:cSld>
  <p:clrMapOvr>
    <a:overrideClrMapping bg1="lt1" tx1="dk1" bg2="lt2" tx2="dk2" accent1="accent1" accent2="accent2" accent3="accent3" accent4="accent4" accent5="accent5" accent6="accent6" hlink="hlink" folHlink="folHlink"/>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p:cSld name="Énoncé 3">
    <p:bg>
      <p:bgRef idx="1001">
        <a:schemeClr val="bg1"/>
      </p:bgRef>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rtlCol="0"/>
          <a:lstStyle/>
          <a:p>
            <a:pPr rtl="0"/>
            <a:r>
              <a:rPr lang="fr"/>
              <a:t>Modifiez le style du titre</a:t>
            </a:r>
            <a:endParaRPr lang="en-US"/>
          </a:p>
        </p:txBody>
      </p:sp>
      <p:sp>
        <p:nvSpPr>
          <p:cNvPr id="7" name="Espace réservé du contenu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1450490" y="1828806"/>
            <a:ext cx="9291020" cy="3132569"/>
          </a:xfrm>
        </p:spPr>
        <p:txBody>
          <a:bodyPr rtlCol="0" anchor="ctr">
            <a:normAutofit/>
          </a:bodyPr>
          <a:lstStyle>
            <a:lvl1pPr marL="0" indent="0" algn="ctr">
              <a:lnSpc>
                <a:spcPct val="100000"/>
              </a:lnSpc>
              <a:buNone/>
              <a:defRPr sz="5400" b="0">
                <a:solidFill>
                  <a:schemeClr val="accent1"/>
                </a:solidFill>
              </a:defRPr>
            </a:lvl1pPr>
            <a:lvl2pPr marL="228600" indent="0" algn="ctr">
              <a:lnSpc>
                <a:spcPct val="100000"/>
              </a:lnSpc>
              <a:buNone/>
              <a:defRPr sz="4800" b="0">
                <a:solidFill>
                  <a:schemeClr val="accent1"/>
                </a:solidFill>
              </a:defRPr>
            </a:lvl2pPr>
            <a:lvl3pPr marL="457200" indent="0" algn="ctr">
              <a:lnSpc>
                <a:spcPct val="100000"/>
              </a:lnSpc>
              <a:buNone/>
              <a:defRPr sz="4400" b="0">
                <a:solidFill>
                  <a:schemeClr val="accent1"/>
                </a:solidFill>
              </a:defRPr>
            </a:lvl3pPr>
            <a:lvl4pPr marL="685800" indent="0" algn="ctr">
              <a:lnSpc>
                <a:spcPct val="100000"/>
              </a:lnSpc>
              <a:buNone/>
              <a:defRPr sz="4000" b="0">
                <a:solidFill>
                  <a:schemeClr val="accent1"/>
                </a:solidFill>
              </a:defRPr>
            </a:lvl4pPr>
            <a:lvl5pPr marL="914400" indent="0" algn="ctr">
              <a:lnSpc>
                <a:spcPct val="100000"/>
              </a:lnSpc>
              <a:buNone/>
              <a:defRPr sz="3600" b="0">
                <a:solidFill>
                  <a:schemeClr val="accent1"/>
                </a:solidFill>
              </a:defRPr>
            </a:lvl5pPr>
          </a:lstStyle>
          <a:p>
            <a:pPr lvl="0" rtl="0"/>
            <a:r>
              <a:rPr lang="fr"/>
              <a:t>Cliquez pour modifier l’énoncé</a:t>
            </a:r>
          </a:p>
          <a:p>
            <a:pPr lvl="1" rtl="0"/>
            <a:r>
              <a:rPr lang="fr"/>
              <a:t>Deuxième niveau</a:t>
            </a:r>
          </a:p>
          <a:p>
            <a:pPr lvl="2" rtl="0"/>
            <a:r>
              <a:rPr lang="fr"/>
              <a:t>Troisième niveau</a:t>
            </a:r>
          </a:p>
          <a:p>
            <a:pPr lvl="3" rtl="0"/>
            <a:r>
              <a:rPr lang="fr"/>
              <a:t>Quatrième niveau</a:t>
            </a:r>
          </a:p>
          <a:p>
            <a:pPr lvl="4" rtl="0"/>
            <a:r>
              <a:rPr lang="fr"/>
              <a:t>Cinquième niveau</a:t>
            </a:r>
          </a:p>
        </p:txBody>
      </p:sp>
      <p:sp>
        <p:nvSpPr>
          <p:cNvPr id="4" name="Espace réservé du pied de page 3">
            <a:extLst>
              <a:ext uri="{FF2B5EF4-FFF2-40B4-BE49-F238E27FC236}">
                <a16:creationId xmlns:a16="http://schemas.microsoft.com/office/drawing/2014/main" id="{3D56E87B-2252-4382-E6E7-15A81BCC8029}"/>
              </a:ext>
            </a:extLst>
          </p:cNvPr>
          <p:cNvSpPr>
            <a:spLocks noGrp="1"/>
          </p:cNvSpPr>
          <p:nvPr>
            <p:ph type="ftr" sz="quarter" idx="11"/>
          </p:nvPr>
        </p:nvSpPr>
        <p:spPr/>
        <p:txBody>
          <a:bodyPr rtlCol="0"/>
          <a:lstStyle/>
          <a:p>
            <a:pPr rtl="0"/>
            <a:r>
              <a:rPr lang="fr"/>
              <a:t>Exemple de Texte de Pied de page</a:t>
            </a:r>
          </a:p>
        </p:txBody>
      </p:sp>
      <p:sp>
        <p:nvSpPr>
          <p:cNvPr id="3" name="Espace réservé de la date 2">
            <a:extLst>
              <a:ext uri="{FF2B5EF4-FFF2-40B4-BE49-F238E27FC236}">
                <a16:creationId xmlns:a16="http://schemas.microsoft.com/office/drawing/2014/main" id="{67F688C7-1128-9027-65E4-A17BBE7DDDF0}"/>
              </a:ext>
            </a:extLst>
          </p:cNvPr>
          <p:cNvSpPr>
            <a:spLocks noGrp="1"/>
          </p:cNvSpPr>
          <p:nvPr>
            <p:ph type="dt" sz="half" idx="10"/>
          </p:nvPr>
        </p:nvSpPr>
        <p:spPr/>
        <p:txBody>
          <a:bodyPr rtlCol="0"/>
          <a:lstStyle/>
          <a:p>
            <a:pPr rtl="0"/>
            <a:r>
              <a:rPr lang="en-US"/>
              <a:t>4/8/2025</a:t>
            </a:r>
          </a:p>
        </p:txBody>
      </p:sp>
      <p:sp>
        <p:nvSpPr>
          <p:cNvPr id="5" name="Espace réservé du numéro de diapositive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rtlCol="0"/>
          <a:lstStyle/>
          <a:p>
            <a:pPr rtl="0"/>
            <a:fld id="{DD84031F-D6BF-4677-B12E-7D8B88BA70F7}" type="slidenum">
              <a:rPr lang="en-US" smtClean="0"/>
              <a:t>‹N°›</a:t>
            </a:fld>
            <a:endParaRPr lang="en-US"/>
          </a:p>
        </p:txBody>
      </p:sp>
      <p:cxnSp>
        <p:nvCxnSpPr>
          <p:cNvPr id="6" name="Connecteur droit 5">
            <a:extLst>
              <a:ext uri="{FF2B5EF4-FFF2-40B4-BE49-F238E27FC236}">
                <a16:creationId xmlns:a16="http://schemas.microsoft.com/office/drawing/2014/main" id="{99661B65-925C-C474-4671-6B5CBEB80093}"/>
              </a:ext>
            </a:extLst>
          </p:cNvPr>
          <p:cNvCxnSpPr>
            <a:cxnSpLocks/>
          </p:cNvCxnSpPr>
          <p:nvPr/>
        </p:nvCxnSpPr>
        <p:spPr>
          <a:xfrm>
            <a:off x="1405629" y="1164266"/>
            <a:ext cx="9386681"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cxnSp>
        <p:nvCxnSpPr>
          <p:cNvPr id="8" name="Connecteur droit 7">
            <a:extLst>
              <a:ext uri="{FF2B5EF4-FFF2-40B4-BE49-F238E27FC236}">
                <a16:creationId xmlns:a16="http://schemas.microsoft.com/office/drawing/2014/main" id="{59AEB70E-85D7-3389-E0B5-B0953E3D035D}"/>
              </a:ext>
            </a:extLst>
          </p:cNvPr>
          <p:cNvCxnSpPr>
            <a:cxnSpLocks/>
          </p:cNvCxnSpPr>
          <p:nvPr/>
        </p:nvCxnSpPr>
        <p:spPr>
          <a:xfrm>
            <a:off x="1399690" y="5693732"/>
            <a:ext cx="9386681"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01271401"/>
      </p:ext>
    </p:extLst>
  </p:cSld>
  <p:clrMapOvr>
    <a:overrideClrMapping bg1="lt1" tx1="dk1" bg2="lt2" tx2="dk2" accent1="accent1" accent2="accent2" accent3="accent3" accent4="accent4" accent5="accent5" accent6="accent6" hlink="hlink" folHlink="folHlink"/>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p:cSld name="Citation">
    <p:bg>
      <p:bgRef idx="1001">
        <a:schemeClr val="bg1"/>
      </p:bgRef>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23F0761-EA67-F7D1-62E4-095EADA262F0}"/>
              </a:ext>
            </a:extLst>
          </p:cNvPr>
          <p:cNvSpPr>
            <a:spLocks noGrp="1"/>
          </p:cNvSpPr>
          <p:nvPr>
            <p:ph type="title" hasCustomPrompt="1"/>
          </p:nvPr>
        </p:nvSpPr>
        <p:spPr>
          <a:xfrm>
            <a:off x="1359764" y="5486400"/>
            <a:ext cx="9472473" cy="939691"/>
          </a:xfrm>
        </p:spPr>
        <p:txBody>
          <a:bodyPr rtlCol="0" anchor="ctr">
            <a:normAutofit/>
          </a:bodyPr>
          <a:lstStyle>
            <a:lvl1pPr marL="137160" indent="-137160" algn="ctr">
              <a:lnSpc>
                <a:spcPct val="100000"/>
              </a:lnSpc>
              <a:defRPr sz="1800" cap="all" baseline="0">
                <a:latin typeface="+mj-lt"/>
              </a:defRPr>
            </a:lvl1pPr>
          </a:lstStyle>
          <a:p>
            <a:pPr rtl="0"/>
            <a:r>
              <a:rPr lang="fr"/>
              <a:t>Auteur de la citation</a:t>
            </a:r>
          </a:p>
        </p:txBody>
      </p:sp>
      <p:sp>
        <p:nvSpPr>
          <p:cNvPr id="7" name="Espace réservé du contenu 6">
            <a:extLst>
              <a:ext uri="{FF2B5EF4-FFF2-40B4-BE49-F238E27FC236}">
                <a16:creationId xmlns:a16="http://schemas.microsoft.com/office/drawing/2014/main" id="{E5FAB025-061F-4B04-451A-37E42755863E}"/>
              </a:ext>
            </a:extLst>
          </p:cNvPr>
          <p:cNvSpPr>
            <a:spLocks noGrp="1"/>
          </p:cNvSpPr>
          <p:nvPr>
            <p:ph sz="quarter" idx="13" hasCustomPrompt="1"/>
          </p:nvPr>
        </p:nvSpPr>
        <p:spPr>
          <a:xfrm>
            <a:off x="1359761" y="667511"/>
            <a:ext cx="9413534" cy="4010998"/>
          </a:xfrm>
        </p:spPr>
        <p:txBody>
          <a:bodyPr rtlCol="0" anchor="ctr">
            <a:normAutofit/>
          </a:bodyPr>
          <a:lstStyle>
            <a:lvl1pPr marL="0" indent="0" algn="ctr">
              <a:lnSpc>
                <a:spcPct val="100000"/>
              </a:lnSpc>
              <a:buNone/>
              <a:defRPr sz="4400" b="0" cap="none" spc="50" baseline="0">
                <a:solidFill>
                  <a:schemeClr val="accent1"/>
                </a:solidFill>
                <a:latin typeface="+mn-lt"/>
              </a:defRPr>
            </a:lvl1pPr>
            <a:lvl2pPr marL="228600" indent="0" algn="ctr">
              <a:lnSpc>
                <a:spcPct val="100000"/>
              </a:lnSpc>
              <a:buNone/>
              <a:defRPr sz="4000" b="0" cap="none" spc="50" baseline="0">
                <a:solidFill>
                  <a:schemeClr val="accent1"/>
                </a:solidFill>
                <a:latin typeface="+mn-lt"/>
              </a:defRPr>
            </a:lvl2pPr>
            <a:lvl3pPr marL="457200" indent="0" algn="ctr">
              <a:lnSpc>
                <a:spcPct val="100000"/>
              </a:lnSpc>
              <a:buNone/>
              <a:defRPr sz="3600" b="0" cap="none" spc="50" baseline="0">
                <a:solidFill>
                  <a:schemeClr val="accent1"/>
                </a:solidFill>
                <a:latin typeface="+mn-lt"/>
              </a:defRPr>
            </a:lvl3pPr>
            <a:lvl4pPr marL="685800" indent="0" algn="ctr">
              <a:lnSpc>
                <a:spcPct val="100000"/>
              </a:lnSpc>
              <a:buNone/>
              <a:defRPr sz="3200" b="0" cap="none" spc="50" baseline="0">
                <a:solidFill>
                  <a:schemeClr val="accent1"/>
                </a:solidFill>
                <a:latin typeface="+mn-lt"/>
              </a:defRPr>
            </a:lvl4pPr>
            <a:lvl5pPr marL="914400" indent="0" algn="ctr">
              <a:lnSpc>
                <a:spcPct val="100000"/>
              </a:lnSpc>
              <a:buNone/>
              <a:defRPr sz="2800" b="0" cap="none" spc="50" baseline="0">
                <a:solidFill>
                  <a:schemeClr val="accent1"/>
                </a:solidFill>
                <a:latin typeface="+mn-lt"/>
              </a:defRPr>
            </a:lvl5pPr>
          </a:lstStyle>
          <a:p>
            <a:pPr lvl="0" rtl="0"/>
            <a:r>
              <a:rPr lang="fr"/>
              <a:t>Cliquez pour modifier la citation</a:t>
            </a:r>
          </a:p>
        </p:txBody>
      </p:sp>
      <p:sp>
        <p:nvSpPr>
          <p:cNvPr id="9" name="Espace réservé du pied de page 8">
            <a:extLst>
              <a:ext uri="{FF2B5EF4-FFF2-40B4-BE49-F238E27FC236}">
                <a16:creationId xmlns:a16="http://schemas.microsoft.com/office/drawing/2014/main" id="{468922A5-1A25-C2CB-DB6C-A2CCA7E6E68B}"/>
              </a:ext>
            </a:extLst>
          </p:cNvPr>
          <p:cNvSpPr>
            <a:spLocks noGrp="1"/>
          </p:cNvSpPr>
          <p:nvPr>
            <p:ph type="ftr" sz="quarter" idx="15"/>
          </p:nvPr>
        </p:nvSpPr>
        <p:spPr/>
        <p:txBody>
          <a:bodyPr rtlCol="0"/>
          <a:lstStyle/>
          <a:p>
            <a:pPr rtl="0"/>
            <a:r>
              <a:rPr lang="fr"/>
              <a:t>Exemple de Texte de Pied de page</a:t>
            </a:r>
          </a:p>
        </p:txBody>
      </p:sp>
      <p:sp>
        <p:nvSpPr>
          <p:cNvPr id="8" name="Espace réservé de la date 7">
            <a:extLst>
              <a:ext uri="{FF2B5EF4-FFF2-40B4-BE49-F238E27FC236}">
                <a16:creationId xmlns:a16="http://schemas.microsoft.com/office/drawing/2014/main" id="{7AB04756-BB80-4C64-D871-0ADC3A7778F6}"/>
              </a:ext>
            </a:extLst>
          </p:cNvPr>
          <p:cNvSpPr>
            <a:spLocks noGrp="1"/>
          </p:cNvSpPr>
          <p:nvPr>
            <p:ph type="dt" sz="half" idx="14"/>
          </p:nvPr>
        </p:nvSpPr>
        <p:spPr/>
        <p:txBody>
          <a:bodyPr rtlCol="0"/>
          <a:lstStyle/>
          <a:p>
            <a:pPr rtl="0"/>
            <a:r>
              <a:rPr lang="en-US"/>
              <a:t>4/8/2025</a:t>
            </a:r>
          </a:p>
        </p:txBody>
      </p:sp>
      <p:sp>
        <p:nvSpPr>
          <p:cNvPr id="10" name="Espace réservé du numéro de diapositive 9">
            <a:extLst>
              <a:ext uri="{FF2B5EF4-FFF2-40B4-BE49-F238E27FC236}">
                <a16:creationId xmlns:a16="http://schemas.microsoft.com/office/drawing/2014/main" id="{3EF70E65-4C3D-A600-1367-6FBA2FDDE55C}"/>
              </a:ext>
            </a:extLst>
          </p:cNvPr>
          <p:cNvSpPr>
            <a:spLocks noGrp="1"/>
          </p:cNvSpPr>
          <p:nvPr>
            <p:ph type="sldNum" sz="quarter" idx="16"/>
          </p:nvPr>
        </p:nvSpPr>
        <p:spPr/>
        <p:txBody>
          <a:bodyPr rtlCol="0"/>
          <a:lstStyle/>
          <a:p>
            <a:pPr rtl="0"/>
            <a:fld id="{DD84031F-D6BF-4677-B12E-7D8B88BA70F7}" type="slidenum">
              <a:rPr lang="en-US" smtClean="0"/>
              <a:t>‹N°›</a:t>
            </a:fld>
            <a:endParaRPr lang="en-US"/>
          </a:p>
        </p:txBody>
      </p:sp>
      <p:cxnSp>
        <p:nvCxnSpPr>
          <p:cNvPr id="5" name="Connecteur droit 4">
            <a:extLst>
              <a:ext uri="{FF2B5EF4-FFF2-40B4-BE49-F238E27FC236}">
                <a16:creationId xmlns:a16="http://schemas.microsoft.com/office/drawing/2014/main" id="{6C95B307-0002-4F55-5801-73F564B37804}"/>
              </a:ext>
            </a:extLst>
          </p:cNvPr>
          <p:cNvCxnSpPr>
            <a:cxnSpLocks/>
          </p:cNvCxnSpPr>
          <p:nvPr/>
        </p:nvCxnSpPr>
        <p:spPr>
          <a:xfrm>
            <a:off x="1399690" y="5178692"/>
            <a:ext cx="9386681"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23092989"/>
      </p:ext>
    </p:extLst>
  </p:cSld>
  <p:clrMapOvr>
    <a:overrideClrMapping bg1="lt1" tx1="dk1" bg2="lt2" tx2="dk2" accent1="accent1" accent2="accent2" accent3="accent3" accent4="accent4" accent5="accent5" accent6="accent6" hlink="hlink" folHlink="folHlink"/>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p:cSld name="Citation 2">
    <p:bg>
      <p:bgRef idx="1001">
        <a:schemeClr val="bg1"/>
      </p:bgRef>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23F0761-EA67-F7D1-62E4-095EADA262F0}"/>
              </a:ext>
            </a:extLst>
          </p:cNvPr>
          <p:cNvSpPr>
            <a:spLocks noGrp="1"/>
          </p:cNvSpPr>
          <p:nvPr>
            <p:ph type="title" hasCustomPrompt="1"/>
          </p:nvPr>
        </p:nvSpPr>
        <p:spPr>
          <a:xfrm>
            <a:off x="548641" y="5422793"/>
            <a:ext cx="8849802" cy="763321"/>
          </a:xfrm>
        </p:spPr>
        <p:txBody>
          <a:bodyPr rtlCol="0" anchor="t">
            <a:normAutofit/>
          </a:bodyPr>
          <a:lstStyle>
            <a:lvl1pPr marL="0" indent="0">
              <a:lnSpc>
                <a:spcPct val="100000"/>
              </a:lnSpc>
              <a:defRPr sz="2000" cap="all" baseline="0">
                <a:solidFill>
                  <a:schemeClr val="tx1"/>
                </a:solidFill>
                <a:latin typeface="+mj-lt"/>
              </a:defRPr>
            </a:lvl1pPr>
          </a:lstStyle>
          <a:p>
            <a:pPr rtl="0"/>
            <a:r>
              <a:rPr lang="fr"/>
              <a:t>Auteur de la citation</a:t>
            </a:r>
          </a:p>
        </p:txBody>
      </p:sp>
      <p:sp>
        <p:nvSpPr>
          <p:cNvPr id="7" name="Espace réservé du contenu 6">
            <a:extLst>
              <a:ext uri="{FF2B5EF4-FFF2-40B4-BE49-F238E27FC236}">
                <a16:creationId xmlns:a16="http://schemas.microsoft.com/office/drawing/2014/main" id="{E5FAB025-061F-4B04-451A-37E42755863E}"/>
              </a:ext>
            </a:extLst>
          </p:cNvPr>
          <p:cNvSpPr>
            <a:spLocks noGrp="1"/>
          </p:cNvSpPr>
          <p:nvPr>
            <p:ph sz="quarter" idx="13" hasCustomPrompt="1"/>
          </p:nvPr>
        </p:nvSpPr>
        <p:spPr>
          <a:xfrm>
            <a:off x="415047" y="364321"/>
            <a:ext cx="8983395" cy="4379976"/>
          </a:xfrm>
        </p:spPr>
        <p:txBody>
          <a:bodyPr rtlCol="0" anchor="t">
            <a:normAutofit/>
          </a:bodyPr>
          <a:lstStyle>
            <a:lvl1pPr marL="137160" indent="-137160">
              <a:lnSpc>
                <a:spcPct val="100000"/>
              </a:lnSpc>
              <a:buNone/>
              <a:defRPr sz="5400" b="0" cap="none" spc="50" baseline="0">
                <a:solidFill>
                  <a:schemeClr val="accent1"/>
                </a:solidFill>
                <a:latin typeface="+mn-lt"/>
              </a:defRPr>
            </a:lvl1pPr>
            <a:lvl2pPr marL="228600" indent="0">
              <a:buNone/>
              <a:defRPr sz="1600" b="0" cap="all" spc="50" baseline="0">
                <a:solidFill>
                  <a:schemeClr val="tx1"/>
                </a:solidFill>
                <a:latin typeface="+mj-lt"/>
              </a:defRPr>
            </a:lvl2pPr>
            <a:lvl3pPr marL="457200" indent="0">
              <a:buNone/>
              <a:defRPr sz="1400" b="0" cap="all" spc="50" baseline="0">
                <a:solidFill>
                  <a:schemeClr val="tx1"/>
                </a:solidFill>
                <a:latin typeface="+mj-lt"/>
              </a:defRPr>
            </a:lvl3pPr>
            <a:lvl4pPr marL="685800" indent="0">
              <a:buNone/>
              <a:defRPr sz="1200" b="0" cap="all" spc="50" baseline="0">
                <a:solidFill>
                  <a:schemeClr val="tx1"/>
                </a:solidFill>
                <a:latin typeface="+mj-lt"/>
              </a:defRPr>
            </a:lvl4pPr>
            <a:lvl5pPr marL="914400" indent="0">
              <a:buNone/>
              <a:defRPr sz="1100" b="0" cap="all" spc="50" baseline="0">
                <a:solidFill>
                  <a:schemeClr val="tx1"/>
                </a:solidFill>
                <a:latin typeface="+mj-lt"/>
              </a:defRPr>
            </a:lvl5pPr>
          </a:lstStyle>
          <a:p>
            <a:pPr lvl="0" rtl="0"/>
            <a:r>
              <a:rPr lang="fr"/>
              <a:t>Cliquez pour modifier la citation</a:t>
            </a:r>
          </a:p>
        </p:txBody>
      </p:sp>
      <p:sp>
        <p:nvSpPr>
          <p:cNvPr id="11" name="Espace réservé du pied de page 10">
            <a:extLst>
              <a:ext uri="{FF2B5EF4-FFF2-40B4-BE49-F238E27FC236}">
                <a16:creationId xmlns:a16="http://schemas.microsoft.com/office/drawing/2014/main" id="{BB573913-DF3D-A336-7766-2F2A4077FA24}"/>
              </a:ext>
            </a:extLst>
          </p:cNvPr>
          <p:cNvSpPr>
            <a:spLocks noGrp="1"/>
          </p:cNvSpPr>
          <p:nvPr>
            <p:ph type="ftr" sz="quarter" idx="15"/>
          </p:nvPr>
        </p:nvSpPr>
        <p:spPr/>
        <p:txBody>
          <a:bodyPr rtlCol="0"/>
          <a:lstStyle/>
          <a:p>
            <a:pPr rtl="0"/>
            <a:r>
              <a:rPr lang="fr"/>
              <a:t>Exemple de Texte de Pied de page</a:t>
            </a:r>
          </a:p>
        </p:txBody>
      </p:sp>
      <p:sp>
        <p:nvSpPr>
          <p:cNvPr id="10" name="Espace réservé de la date 9">
            <a:extLst>
              <a:ext uri="{FF2B5EF4-FFF2-40B4-BE49-F238E27FC236}">
                <a16:creationId xmlns:a16="http://schemas.microsoft.com/office/drawing/2014/main" id="{82574524-6D35-F65F-291D-C661BC2839A9}"/>
              </a:ext>
            </a:extLst>
          </p:cNvPr>
          <p:cNvSpPr>
            <a:spLocks noGrp="1"/>
          </p:cNvSpPr>
          <p:nvPr>
            <p:ph type="dt" sz="half" idx="14"/>
          </p:nvPr>
        </p:nvSpPr>
        <p:spPr/>
        <p:txBody>
          <a:bodyPr rtlCol="0"/>
          <a:lstStyle/>
          <a:p>
            <a:pPr rtl="0"/>
            <a:r>
              <a:rPr lang="en-US"/>
              <a:t>4/8/2025</a:t>
            </a:r>
          </a:p>
        </p:txBody>
      </p:sp>
      <p:sp>
        <p:nvSpPr>
          <p:cNvPr id="12" name="Espace réservé du numéro de diapositive 11">
            <a:extLst>
              <a:ext uri="{FF2B5EF4-FFF2-40B4-BE49-F238E27FC236}">
                <a16:creationId xmlns:a16="http://schemas.microsoft.com/office/drawing/2014/main" id="{551DEE08-81D7-3436-67E0-35E4159750B3}"/>
              </a:ext>
            </a:extLst>
          </p:cNvPr>
          <p:cNvSpPr>
            <a:spLocks noGrp="1"/>
          </p:cNvSpPr>
          <p:nvPr>
            <p:ph type="sldNum" sz="quarter" idx="16"/>
          </p:nvPr>
        </p:nvSpPr>
        <p:spPr/>
        <p:txBody>
          <a:bodyPr rtlCol="0"/>
          <a:lstStyle/>
          <a:p>
            <a:pPr rtl="0"/>
            <a:fld id="{DD84031F-D6BF-4677-B12E-7D8B88BA70F7}" type="slidenum">
              <a:rPr lang="en-US" smtClean="0"/>
              <a:t>‹N°›</a:t>
            </a:fld>
            <a:endParaRPr lang="en-US"/>
          </a:p>
        </p:txBody>
      </p:sp>
      <p:cxnSp>
        <p:nvCxnSpPr>
          <p:cNvPr id="6" name="Connecteur droit 5">
            <a:extLst>
              <a:ext uri="{FF2B5EF4-FFF2-40B4-BE49-F238E27FC236}">
                <a16:creationId xmlns:a16="http://schemas.microsoft.com/office/drawing/2014/main" id="{1A1234A2-3E92-F2E2-45A7-60E39396715E}"/>
              </a:ext>
            </a:extLst>
          </p:cNvPr>
          <p:cNvCxnSpPr>
            <a:cxnSpLocks/>
          </p:cNvCxnSpPr>
          <p:nvPr/>
        </p:nvCxnSpPr>
        <p:spPr>
          <a:xfrm>
            <a:off x="530352" y="5184424"/>
            <a:ext cx="11142182"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cxnSp>
        <p:nvCxnSpPr>
          <p:cNvPr id="8" name="Connecteur droit 7">
            <a:extLst>
              <a:ext uri="{FF2B5EF4-FFF2-40B4-BE49-F238E27FC236}">
                <a16:creationId xmlns:a16="http://schemas.microsoft.com/office/drawing/2014/main" id="{51A2847D-BCD1-DEA8-DC65-258A4946768E}"/>
              </a:ext>
            </a:extLst>
          </p:cNvPr>
          <p:cNvCxnSpPr>
            <a:cxnSpLocks/>
          </p:cNvCxnSpPr>
          <p:nvPr/>
        </p:nvCxnSpPr>
        <p:spPr>
          <a:xfrm>
            <a:off x="530352" y="6326367"/>
            <a:ext cx="11155680"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08515556"/>
      </p:ext>
    </p:extLst>
  </p:cSld>
  <p:clrMapOvr>
    <a:overrideClrMapping bg1="lt1" tx1="dk1" bg2="lt2" tx2="dk2" accent1="accent1" accent2="accent2" accent3="accent3" accent4="accent4" accent5="accent5" accent6="accent6" hlink="hlink" folHlink="folHlink"/>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Citation 3">
    <p:bg>
      <p:bgRef idx="1001">
        <a:schemeClr val="bg1"/>
      </p:bgRef>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23F0761-EA67-F7D1-62E4-095EADA262F0}"/>
              </a:ext>
            </a:extLst>
          </p:cNvPr>
          <p:cNvSpPr>
            <a:spLocks noGrp="1"/>
          </p:cNvSpPr>
          <p:nvPr>
            <p:ph type="title" hasCustomPrompt="1"/>
          </p:nvPr>
        </p:nvSpPr>
        <p:spPr>
          <a:xfrm>
            <a:off x="930302" y="5345083"/>
            <a:ext cx="10243537" cy="847899"/>
          </a:xfrm>
        </p:spPr>
        <p:txBody>
          <a:bodyPr rtlCol="0" anchor="ctr">
            <a:normAutofit/>
          </a:bodyPr>
          <a:lstStyle>
            <a:lvl1pPr marL="137160" indent="-137160" algn="ctr">
              <a:lnSpc>
                <a:spcPct val="110000"/>
              </a:lnSpc>
              <a:defRPr sz="1800" cap="none" baseline="0">
                <a:solidFill>
                  <a:schemeClr val="accent1"/>
                </a:solidFill>
                <a:latin typeface="+mn-lt"/>
              </a:defRPr>
            </a:lvl1pPr>
          </a:lstStyle>
          <a:p>
            <a:pPr rtl="0"/>
            <a:r>
              <a:rPr lang="fr"/>
              <a:t>Auteur de la citation</a:t>
            </a:r>
          </a:p>
        </p:txBody>
      </p:sp>
      <p:sp>
        <p:nvSpPr>
          <p:cNvPr id="7" name="Espace réservé du contenu 6">
            <a:extLst>
              <a:ext uri="{FF2B5EF4-FFF2-40B4-BE49-F238E27FC236}">
                <a16:creationId xmlns:a16="http://schemas.microsoft.com/office/drawing/2014/main" id="{E5FAB025-061F-4B04-451A-37E42755863E}"/>
              </a:ext>
            </a:extLst>
          </p:cNvPr>
          <p:cNvSpPr>
            <a:spLocks noGrp="1"/>
          </p:cNvSpPr>
          <p:nvPr>
            <p:ph sz="quarter" idx="13" hasCustomPrompt="1"/>
          </p:nvPr>
        </p:nvSpPr>
        <p:spPr>
          <a:xfrm>
            <a:off x="930303" y="951364"/>
            <a:ext cx="10243536" cy="3794370"/>
          </a:xfrm>
        </p:spPr>
        <p:txBody>
          <a:bodyPr rtlCol="0" anchor="ctr">
            <a:normAutofit/>
          </a:bodyPr>
          <a:lstStyle>
            <a:lvl1pPr marL="0" indent="0" algn="ctr">
              <a:buNone/>
              <a:defRPr sz="4400" b="0" cap="all" spc="50" baseline="0">
                <a:solidFill>
                  <a:schemeClr val="tx1"/>
                </a:solidFill>
                <a:latin typeface="+mj-lt"/>
              </a:defRPr>
            </a:lvl1pPr>
            <a:lvl2pPr marL="228600" indent="0">
              <a:buNone/>
              <a:defRPr sz="4400" b="0" cap="all" spc="50" baseline="0">
                <a:solidFill>
                  <a:schemeClr val="accent1"/>
                </a:solidFill>
                <a:latin typeface="+mj-lt"/>
              </a:defRPr>
            </a:lvl2pPr>
            <a:lvl3pPr marL="457200" indent="0">
              <a:buNone/>
              <a:defRPr sz="4400" b="0" cap="all" spc="50" baseline="0">
                <a:solidFill>
                  <a:schemeClr val="accent1"/>
                </a:solidFill>
                <a:latin typeface="+mj-lt"/>
              </a:defRPr>
            </a:lvl3pPr>
            <a:lvl4pPr marL="685800" indent="0">
              <a:buNone/>
              <a:defRPr sz="4400" b="0" cap="all" spc="50" baseline="0">
                <a:solidFill>
                  <a:schemeClr val="accent1"/>
                </a:solidFill>
                <a:latin typeface="+mj-lt"/>
              </a:defRPr>
            </a:lvl4pPr>
            <a:lvl5pPr marL="914400" indent="0">
              <a:buNone/>
              <a:defRPr sz="4400" b="0" cap="all" spc="50" baseline="0">
                <a:solidFill>
                  <a:schemeClr val="accent1"/>
                </a:solidFill>
                <a:latin typeface="+mj-lt"/>
              </a:defRPr>
            </a:lvl5pPr>
          </a:lstStyle>
          <a:p>
            <a:pPr lvl="0" rtl="0"/>
            <a:r>
              <a:rPr lang="fr"/>
              <a:t>Cliquez pour modifier la citation</a:t>
            </a:r>
          </a:p>
        </p:txBody>
      </p:sp>
      <p:sp>
        <p:nvSpPr>
          <p:cNvPr id="4" name="Espace réservé du pied de page 3">
            <a:extLst>
              <a:ext uri="{FF2B5EF4-FFF2-40B4-BE49-F238E27FC236}">
                <a16:creationId xmlns:a16="http://schemas.microsoft.com/office/drawing/2014/main" id="{B54C2DF4-76B6-1299-74E1-66F403C01A3C}"/>
              </a:ext>
            </a:extLst>
          </p:cNvPr>
          <p:cNvSpPr>
            <a:spLocks noGrp="1"/>
          </p:cNvSpPr>
          <p:nvPr>
            <p:ph type="ftr" sz="quarter" idx="11"/>
          </p:nvPr>
        </p:nvSpPr>
        <p:spPr/>
        <p:txBody>
          <a:bodyPr rtlCol="0"/>
          <a:lstStyle/>
          <a:p>
            <a:pPr rtl="0"/>
            <a:r>
              <a:rPr lang="fr"/>
              <a:t>Exemple de Texte de Pied de page</a:t>
            </a:r>
          </a:p>
        </p:txBody>
      </p:sp>
      <p:sp>
        <p:nvSpPr>
          <p:cNvPr id="3" name="Espace réservé de la date 2">
            <a:extLst>
              <a:ext uri="{FF2B5EF4-FFF2-40B4-BE49-F238E27FC236}">
                <a16:creationId xmlns:a16="http://schemas.microsoft.com/office/drawing/2014/main" id="{49A78CD0-57A9-DB86-E3A3-40628E6D68B7}"/>
              </a:ext>
            </a:extLst>
          </p:cNvPr>
          <p:cNvSpPr>
            <a:spLocks noGrp="1"/>
          </p:cNvSpPr>
          <p:nvPr>
            <p:ph type="dt" sz="half" idx="10"/>
          </p:nvPr>
        </p:nvSpPr>
        <p:spPr/>
        <p:txBody>
          <a:bodyPr rtlCol="0"/>
          <a:lstStyle/>
          <a:p>
            <a:pPr rtl="0"/>
            <a:r>
              <a:rPr lang="en-US"/>
              <a:t>4/8/2025</a:t>
            </a:r>
          </a:p>
        </p:txBody>
      </p:sp>
      <p:sp>
        <p:nvSpPr>
          <p:cNvPr id="5" name="Espace réservé du numéro de diapositive 4">
            <a:extLst>
              <a:ext uri="{FF2B5EF4-FFF2-40B4-BE49-F238E27FC236}">
                <a16:creationId xmlns:a16="http://schemas.microsoft.com/office/drawing/2014/main" id="{2535CA15-3DFE-125B-C658-77179EDEA2F0}"/>
              </a:ext>
            </a:extLst>
          </p:cNvPr>
          <p:cNvSpPr>
            <a:spLocks noGrp="1"/>
          </p:cNvSpPr>
          <p:nvPr>
            <p:ph type="sldNum" sz="quarter" idx="12"/>
          </p:nvPr>
        </p:nvSpPr>
        <p:spPr/>
        <p:txBody>
          <a:bodyPr rtlCol="0"/>
          <a:lstStyle/>
          <a:p>
            <a:pPr rtl="0"/>
            <a:fld id="{DD84031F-D6BF-4677-B12E-7D8B88BA70F7}" type="slidenum">
              <a:rPr lang="en-US" smtClean="0"/>
              <a:t>‹N°›</a:t>
            </a:fld>
            <a:endParaRPr lang="en-US"/>
          </a:p>
        </p:txBody>
      </p:sp>
      <p:cxnSp>
        <p:nvCxnSpPr>
          <p:cNvPr id="8" name="Connecteur droit 7">
            <a:extLst>
              <a:ext uri="{FF2B5EF4-FFF2-40B4-BE49-F238E27FC236}">
                <a16:creationId xmlns:a16="http://schemas.microsoft.com/office/drawing/2014/main" id="{56050A9D-B7C5-F464-79AD-0740B311B072}"/>
              </a:ext>
            </a:extLst>
          </p:cNvPr>
          <p:cNvCxnSpPr>
            <a:cxnSpLocks/>
          </p:cNvCxnSpPr>
          <p:nvPr/>
        </p:nvCxnSpPr>
        <p:spPr>
          <a:xfrm>
            <a:off x="524909" y="533400"/>
            <a:ext cx="11142182"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cxnSp>
        <p:nvCxnSpPr>
          <p:cNvPr id="6" name="Connecteur droit 5">
            <a:extLst>
              <a:ext uri="{FF2B5EF4-FFF2-40B4-BE49-F238E27FC236}">
                <a16:creationId xmlns:a16="http://schemas.microsoft.com/office/drawing/2014/main" id="{1A1234A2-3E92-F2E2-45A7-60E39396715E}"/>
              </a:ext>
            </a:extLst>
          </p:cNvPr>
          <p:cNvCxnSpPr>
            <a:cxnSpLocks/>
          </p:cNvCxnSpPr>
          <p:nvPr/>
        </p:nvCxnSpPr>
        <p:spPr>
          <a:xfrm>
            <a:off x="516418" y="5184424"/>
            <a:ext cx="11142182"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cxnSp>
        <p:nvCxnSpPr>
          <p:cNvPr id="9" name="Connecteur droit 8">
            <a:extLst>
              <a:ext uri="{FF2B5EF4-FFF2-40B4-BE49-F238E27FC236}">
                <a16:creationId xmlns:a16="http://schemas.microsoft.com/office/drawing/2014/main" id="{0F8BEE7C-4A94-0B15-16EB-46B45E9C057E}"/>
              </a:ext>
            </a:extLst>
          </p:cNvPr>
          <p:cNvCxnSpPr>
            <a:cxnSpLocks/>
          </p:cNvCxnSpPr>
          <p:nvPr/>
        </p:nvCxnSpPr>
        <p:spPr>
          <a:xfrm>
            <a:off x="507928" y="6324600"/>
            <a:ext cx="11159163"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39994266"/>
      </p:ext>
    </p:extLst>
  </p:cSld>
  <p:clrMapOvr>
    <a:overrideClrMapping bg1="lt1" tx1="dk1" bg2="lt2" tx2="dk2" accent1="accent1" accent2="accent2" accent3="accent3" accent4="accent4" accent5="accent5" accent6="accent6" hlink="hlink" folHlink="folHlink"/>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p:cSld name="Citation 4">
    <p:bg>
      <p:bgPr>
        <a:solidFill>
          <a:schemeClr val="accent1">
            <a:lumMod val="75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23F0761-EA67-F7D1-62E4-095EADA262F0}"/>
              </a:ext>
            </a:extLst>
          </p:cNvPr>
          <p:cNvSpPr>
            <a:spLocks noGrp="1"/>
          </p:cNvSpPr>
          <p:nvPr>
            <p:ph type="title" hasCustomPrompt="1"/>
          </p:nvPr>
        </p:nvSpPr>
        <p:spPr>
          <a:xfrm>
            <a:off x="1359764" y="5430743"/>
            <a:ext cx="9472473" cy="704081"/>
          </a:xfrm>
        </p:spPr>
        <p:txBody>
          <a:bodyPr rtlCol="0" anchor="ctr">
            <a:normAutofit/>
          </a:bodyPr>
          <a:lstStyle>
            <a:lvl1pPr marL="137160" indent="-137160" algn="ctr">
              <a:lnSpc>
                <a:spcPct val="100000"/>
              </a:lnSpc>
              <a:defRPr sz="1800" cap="all" baseline="0">
                <a:solidFill>
                  <a:schemeClr val="tx1"/>
                </a:solidFill>
                <a:latin typeface="+mj-lt"/>
              </a:defRPr>
            </a:lvl1pPr>
          </a:lstStyle>
          <a:p>
            <a:pPr rtl="0"/>
            <a:r>
              <a:rPr lang="fr"/>
              <a:t>Auteur de la citation</a:t>
            </a:r>
          </a:p>
        </p:txBody>
      </p:sp>
      <p:sp>
        <p:nvSpPr>
          <p:cNvPr id="7" name="Espace réservé du contenu 6">
            <a:extLst>
              <a:ext uri="{FF2B5EF4-FFF2-40B4-BE49-F238E27FC236}">
                <a16:creationId xmlns:a16="http://schemas.microsoft.com/office/drawing/2014/main" id="{E5FAB025-061F-4B04-451A-37E42755863E}"/>
              </a:ext>
            </a:extLst>
          </p:cNvPr>
          <p:cNvSpPr>
            <a:spLocks noGrp="1"/>
          </p:cNvSpPr>
          <p:nvPr>
            <p:ph sz="quarter" idx="13" hasCustomPrompt="1"/>
          </p:nvPr>
        </p:nvSpPr>
        <p:spPr>
          <a:xfrm>
            <a:off x="1359761" y="1081377"/>
            <a:ext cx="9413534" cy="3597131"/>
          </a:xfrm>
        </p:spPr>
        <p:txBody>
          <a:bodyPr rtlCol="0" anchor="ctr">
            <a:normAutofit/>
          </a:bodyPr>
          <a:lstStyle>
            <a:lvl1pPr marL="0" indent="0" algn="ctr">
              <a:lnSpc>
                <a:spcPct val="100000"/>
              </a:lnSpc>
              <a:buNone/>
              <a:defRPr sz="4400" b="0" cap="none" spc="50" baseline="0">
                <a:solidFill>
                  <a:schemeClr val="tx1"/>
                </a:solidFill>
                <a:latin typeface="+mn-lt"/>
              </a:defRPr>
            </a:lvl1pPr>
            <a:lvl2pPr marL="228600" indent="0" algn="ctr">
              <a:lnSpc>
                <a:spcPct val="100000"/>
              </a:lnSpc>
              <a:buNone/>
              <a:defRPr sz="4000" b="0" cap="none" spc="50" baseline="0">
                <a:solidFill>
                  <a:schemeClr val="accent1"/>
                </a:solidFill>
                <a:latin typeface="+mn-lt"/>
              </a:defRPr>
            </a:lvl2pPr>
            <a:lvl3pPr marL="457200" indent="0" algn="ctr">
              <a:lnSpc>
                <a:spcPct val="100000"/>
              </a:lnSpc>
              <a:buNone/>
              <a:defRPr sz="3600" b="0" cap="none" spc="50" baseline="0">
                <a:solidFill>
                  <a:schemeClr val="accent1"/>
                </a:solidFill>
                <a:latin typeface="+mn-lt"/>
              </a:defRPr>
            </a:lvl3pPr>
            <a:lvl4pPr marL="685800" indent="0" algn="ctr">
              <a:lnSpc>
                <a:spcPct val="100000"/>
              </a:lnSpc>
              <a:buNone/>
              <a:defRPr sz="3200" b="0" cap="none" spc="50" baseline="0">
                <a:solidFill>
                  <a:schemeClr val="accent1"/>
                </a:solidFill>
                <a:latin typeface="+mn-lt"/>
              </a:defRPr>
            </a:lvl4pPr>
            <a:lvl5pPr marL="914400" indent="0" algn="ctr">
              <a:lnSpc>
                <a:spcPct val="100000"/>
              </a:lnSpc>
              <a:buNone/>
              <a:defRPr sz="2800" b="0" cap="none" spc="50" baseline="0">
                <a:solidFill>
                  <a:schemeClr val="accent1"/>
                </a:solidFill>
                <a:latin typeface="+mn-lt"/>
              </a:defRPr>
            </a:lvl5pPr>
          </a:lstStyle>
          <a:p>
            <a:pPr lvl="0" rtl="0"/>
            <a:r>
              <a:rPr lang="fr"/>
              <a:t>Cliquez pour modifier la citation</a:t>
            </a:r>
          </a:p>
        </p:txBody>
      </p:sp>
      <p:sp>
        <p:nvSpPr>
          <p:cNvPr id="4" name="Espace réservé du pied de page 3">
            <a:extLst>
              <a:ext uri="{FF2B5EF4-FFF2-40B4-BE49-F238E27FC236}">
                <a16:creationId xmlns:a16="http://schemas.microsoft.com/office/drawing/2014/main" id="{B54C2DF4-76B6-1299-74E1-66F403C01A3C}"/>
              </a:ext>
            </a:extLst>
          </p:cNvPr>
          <p:cNvSpPr>
            <a:spLocks noGrp="1"/>
          </p:cNvSpPr>
          <p:nvPr>
            <p:ph type="ftr" sz="quarter" idx="11"/>
          </p:nvPr>
        </p:nvSpPr>
        <p:spPr/>
        <p:txBody>
          <a:bodyPr rtlCol="0"/>
          <a:lstStyle>
            <a:lvl1pPr>
              <a:defRPr>
                <a:solidFill>
                  <a:schemeClr val="tx1"/>
                </a:solidFill>
              </a:defRPr>
            </a:lvl1pPr>
          </a:lstStyle>
          <a:p>
            <a:pPr rtl="0"/>
            <a:r>
              <a:rPr lang="fr"/>
              <a:t>Exemple de Texte de Pied de page</a:t>
            </a:r>
          </a:p>
        </p:txBody>
      </p:sp>
      <p:sp>
        <p:nvSpPr>
          <p:cNvPr id="3" name="Espace réservé de la date 2">
            <a:extLst>
              <a:ext uri="{FF2B5EF4-FFF2-40B4-BE49-F238E27FC236}">
                <a16:creationId xmlns:a16="http://schemas.microsoft.com/office/drawing/2014/main" id="{49A78CD0-57A9-DB86-E3A3-40628E6D68B7}"/>
              </a:ext>
            </a:extLst>
          </p:cNvPr>
          <p:cNvSpPr>
            <a:spLocks noGrp="1"/>
          </p:cNvSpPr>
          <p:nvPr>
            <p:ph type="dt" sz="half" idx="10"/>
          </p:nvPr>
        </p:nvSpPr>
        <p:spPr/>
        <p:txBody>
          <a:bodyPr rtlCol="0"/>
          <a:lstStyle>
            <a:lvl1pPr>
              <a:defRPr>
                <a:solidFill>
                  <a:schemeClr val="tx1"/>
                </a:solidFill>
              </a:defRPr>
            </a:lvl1pPr>
          </a:lstStyle>
          <a:p>
            <a:pPr rtl="0"/>
            <a:r>
              <a:rPr lang="en-US"/>
              <a:t>4/8/2025</a:t>
            </a:r>
          </a:p>
        </p:txBody>
      </p:sp>
      <p:sp>
        <p:nvSpPr>
          <p:cNvPr id="5" name="Espace réservé du numéro de diapositive 4">
            <a:extLst>
              <a:ext uri="{FF2B5EF4-FFF2-40B4-BE49-F238E27FC236}">
                <a16:creationId xmlns:a16="http://schemas.microsoft.com/office/drawing/2014/main" id="{2535CA15-3DFE-125B-C658-77179EDEA2F0}"/>
              </a:ext>
            </a:extLst>
          </p:cNvPr>
          <p:cNvSpPr>
            <a:spLocks noGrp="1"/>
          </p:cNvSpPr>
          <p:nvPr>
            <p:ph type="sldNum" sz="quarter" idx="12"/>
          </p:nvPr>
        </p:nvSpPr>
        <p:spPr/>
        <p:txBody>
          <a:bodyPr rtlCol="0"/>
          <a:lstStyle>
            <a:lvl1pPr>
              <a:defRPr>
                <a:solidFill>
                  <a:schemeClr val="tx1"/>
                </a:solidFill>
              </a:defRPr>
            </a:lvl1pPr>
          </a:lstStyle>
          <a:p>
            <a:pPr rtl="0"/>
            <a:fld id="{DD84031F-D6BF-4677-B12E-7D8B88BA70F7}" type="slidenum">
              <a:rPr lang="en-US" smtClean="0"/>
              <a:t>‹N°›</a:t>
            </a:fld>
            <a:endParaRPr lang="en-US"/>
          </a:p>
        </p:txBody>
      </p:sp>
      <p:cxnSp>
        <p:nvCxnSpPr>
          <p:cNvPr id="10" name="Connecteur droit 9">
            <a:extLst>
              <a:ext uri="{FF2B5EF4-FFF2-40B4-BE49-F238E27FC236}">
                <a16:creationId xmlns:a16="http://schemas.microsoft.com/office/drawing/2014/main" id="{3FD77A43-F5D0-235F-35F0-CBDFCF048764}"/>
              </a:ext>
            </a:extLst>
          </p:cNvPr>
          <p:cNvCxnSpPr>
            <a:cxnSpLocks/>
          </p:cNvCxnSpPr>
          <p:nvPr/>
        </p:nvCxnSpPr>
        <p:spPr>
          <a:xfrm>
            <a:off x="530352" y="530352"/>
            <a:ext cx="11159163" cy="0"/>
          </a:xfrm>
          <a:prstGeom prst="line">
            <a:avLst/>
          </a:prstGeom>
          <a:ln w="9525">
            <a:solidFill>
              <a:schemeClr val="tx2"/>
            </a:solidFill>
          </a:ln>
        </p:spPr>
        <p:style>
          <a:lnRef idx="2">
            <a:schemeClr val="accent1"/>
          </a:lnRef>
          <a:fillRef idx="0">
            <a:schemeClr val="accent1"/>
          </a:fillRef>
          <a:effectRef idx="1">
            <a:schemeClr val="accent1"/>
          </a:effectRef>
          <a:fontRef idx="minor">
            <a:schemeClr val="tx1"/>
          </a:fontRef>
        </p:style>
      </p:cxnSp>
      <p:cxnSp>
        <p:nvCxnSpPr>
          <p:cNvPr id="9" name="Connecteur droit 8">
            <a:extLst>
              <a:ext uri="{FF2B5EF4-FFF2-40B4-BE49-F238E27FC236}">
                <a16:creationId xmlns:a16="http://schemas.microsoft.com/office/drawing/2014/main" id="{D4577989-BB5F-9AF1-A65F-3B2D0FDB6368}"/>
              </a:ext>
            </a:extLst>
          </p:cNvPr>
          <p:cNvCxnSpPr>
            <a:cxnSpLocks/>
          </p:cNvCxnSpPr>
          <p:nvPr/>
        </p:nvCxnSpPr>
        <p:spPr>
          <a:xfrm>
            <a:off x="530352" y="5180630"/>
            <a:ext cx="11159163" cy="0"/>
          </a:xfrm>
          <a:prstGeom prst="line">
            <a:avLst/>
          </a:prstGeom>
          <a:ln w="9525">
            <a:solidFill>
              <a:schemeClr val="tx2"/>
            </a:solidFill>
          </a:ln>
        </p:spPr>
        <p:style>
          <a:lnRef idx="2">
            <a:schemeClr val="accent1"/>
          </a:lnRef>
          <a:fillRef idx="0">
            <a:schemeClr val="accent1"/>
          </a:fillRef>
          <a:effectRef idx="1">
            <a:schemeClr val="accent1"/>
          </a:effectRef>
          <a:fontRef idx="minor">
            <a:schemeClr val="tx1"/>
          </a:fontRef>
        </p:style>
      </p:cxnSp>
      <p:cxnSp>
        <p:nvCxnSpPr>
          <p:cNvPr id="11" name="Connecteur droit 10">
            <a:extLst>
              <a:ext uri="{FF2B5EF4-FFF2-40B4-BE49-F238E27FC236}">
                <a16:creationId xmlns:a16="http://schemas.microsoft.com/office/drawing/2014/main" id="{B066E7AB-929A-6900-35D9-F1C66399874C}"/>
              </a:ext>
            </a:extLst>
          </p:cNvPr>
          <p:cNvCxnSpPr>
            <a:cxnSpLocks/>
          </p:cNvCxnSpPr>
          <p:nvPr/>
        </p:nvCxnSpPr>
        <p:spPr>
          <a:xfrm>
            <a:off x="530352" y="6324600"/>
            <a:ext cx="11159163" cy="0"/>
          </a:xfrm>
          <a:prstGeom prst="line">
            <a:avLst/>
          </a:prstGeom>
          <a:ln w="9525">
            <a:solidFill>
              <a:schemeClr val="tx2"/>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1731849"/>
      </p:ext>
    </p:extLst>
  </p:cSld>
  <p:clrMapOvr>
    <a:overrideClrMapping bg1="dk1" tx1="lt1" bg2="dk2" tx2="lt2" accent1="accent1" accent2="accent2" accent3="accent3" accent4="accent4" accent5="accent5" accent6="accent6" hlink="hlink" folHlink="folHlink"/>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p:cSld name="Deux contenus">
    <p:bg>
      <p:bgRef idx="1001">
        <a:schemeClr val="bg1"/>
      </p:bgRef>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634958D-8125-1BDA-53C9-9E2D338832F5}"/>
              </a:ext>
            </a:extLst>
          </p:cNvPr>
          <p:cNvSpPr>
            <a:spLocks noGrp="1"/>
          </p:cNvSpPr>
          <p:nvPr>
            <p:ph type="title"/>
          </p:nvPr>
        </p:nvSpPr>
        <p:spPr>
          <a:xfrm>
            <a:off x="419100" y="365760"/>
            <a:ext cx="11239498" cy="914400"/>
          </a:xfrm>
        </p:spPr>
        <p:txBody>
          <a:bodyPr rtlCol="0" anchor="b"/>
          <a:lstStyle/>
          <a:p>
            <a:pPr rtl="0"/>
            <a:r>
              <a:rPr lang="fr"/>
              <a:t>Modifiez le style du titre</a:t>
            </a:r>
            <a:endParaRPr lang="en-US"/>
          </a:p>
        </p:txBody>
      </p:sp>
      <p:sp>
        <p:nvSpPr>
          <p:cNvPr id="4" name="Espace réservé du contenu 3">
            <a:extLst>
              <a:ext uri="{FF2B5EF4-FFF2-40B4-BE49-F238E27FC236}">
                <a16:creationId xmlns:a16="http://schemas.microsoft.com/office/drawing/2014/main" id="{5FB8DBCC-227D-BB0A-7CD5-02D66CF18745}"/>
              </a:ext>
            </a:extLst>
          </p:cNvPr>
          <p:cNvSpPr>
            <a:spLocks noGrp="1"/>
          </p:cNvSpPr>
          <p:nvPr>
            <p:ph sz="quarter" idx="15"/>
          </p:nvPr>
        </p:nvSpPr>
        <p:spPr>
          <a:xfrm>
            <a:off x="419100" y="1714500"/>
            <a:ext cx="5305425" cy="4389438"/>
          </a:xfrm>
        </p:spPr>
        <p:txBody>
          <a:bodyPr rtlCol="0"/>
          <a:lstStyle/>
          <a:p>
            <a:pPr lvl="0" rtl="0"/>
            <a:r>
              <a:rPr lang="fr"/>
              <a:t>Modifiez les styles du texte</a:t>
            </a:r>
          </a:p>
          <a:p>
            <a:pPr lvl="1" rtl="0"/>
            <a:r>
              <a:rPr lang="fr"/>
              <a:t>Deuxième niveau</a:t>
            </a:r>
          </a:p>
          <a:p>
            <a:pPr lvl="2" rtl="0"/>
            <a:r>
              <a:rPr lang="fr"/>
              <a:t>Troisième niveau</a:t>
            </a:r>
          </a:p>
          <a:p>
            <a:pPr lvl="3" rtl="0"/>
            <a:r>
              <a:rPr lang="fr"/>
              <a:t>Quatrième niveau</a:t>
            </a:r>
          </a:p>
          <a:p>
            <a:pPr lvl="4" rtl="0"/>
            <a:r>
              <a:rPr lang="fr"/>
              <a:t>Cinquième niveau</a:t>
            </a:r>
            <a:endParaRPr lang="en-US"/>
          </a:p>
        </p:txBody>
      </p:sp>
      <p:sp>
        <p:nvSpPr>
          <p:cNvPr id="6" name="Espace réservé du contenu 5">
            <a:extLst>
              <a:ext uri="{FF2B5EF4-FFF2-40B4-BE49-F238E27FC236}">
                <a16:creationId xmlns:a16="http://schemas.microsoft.com/office/drawing/2014/main" id="{0DBB7E01-A7E6-1882-4E9B-8EABAF71F969}"/>
              </a:ext>
            </a:extLst>
          </p:cNvPr>
          <p:cNvSpPr>
            <a:spLocks noGrp="1"/>
          </p:cNvSpPr>
          <p:nvPr>
            <p:ph sz="quarter" idx="16"/>
          </p:nvPr>
        </p:nvSpPr>
        <p:spPr>
          <a:xfrm>
            <a:off x="6345936" y="1719072"/>
            <a:ext cx="5321808" cy="4390545"/>
          </a:xfrm>
        </p:spPr>
        <p:txBody>
          <a:bodyPr rtlCol="0"/>
          <a:lstStyle/>
          <a:p>
            <a:pPr lvl="0" rtl="0"/>
            <a:r>
              <a:rPr lang="fr"/>
              <a:t>Modifiez les styles du texte</a:t>
            </a:r>
          </a:p>
          <a:p>
            <a:pPr lvl="1" rtl="0"/>
            <a:r>
              <a:rPr lang="fr"/>
              <a:t>Deuxième niveau</a:t>
            </a:r>
          </a:p>
          <a:p>
            <a:pPr lvl="2" rtl="0"/>
            <a:r>
              <a:rPr lang="fr"/>
              <a:t>Troisième niveau</a:t>
            </a:r>
          </a:p>
          <a:p>
            <a:pPr lvl="3" rtl="0"/>
            <a:r>
              <a:rPr lang="fr"/>
              <a:t>Quatrième niveau</a:t>
            </a:r>
          </a:p>
          <a:p>
            <a:pPr lvl="4" rtl="0"/>
            <a:r>
              <a:rPr lang="fr"/>
              <a:t>Cinquième niveau</a:t>
            </a:r>
            <a:endParaRPr lang="en-US"/>
          </a:p>
        </p:txBody>
      </p:sp>
      <p:sp>
        <p:nvSpPr>
          <p:cNvPr id="8" name="Espace réservé du pied de page 7">
            <a:extLst>
              <a:ext uri="{FF2B5EF4-FFF2-40B4-BE49-F238E27FC236}">
                <a16:creationId xmlns:a16="http://schemas.microsoft.com/office/drawing/2014/main" id="{7D294A4A-89C4-68BF-6701-5C47F940E3D6}"/>
              </a:ext>
            </a:extLst>
          </p:cNvPr>
          <p:cNvSpPr>
            <a:spLocks noGrp="1"/>
          </p:cNvSpPr>
          <p:nvPr>
            <p:ph type="ftr" sz="quarter" idx="11"/>
          </p:nvPr>
        </p:nvSpPr>
        <p:spPr/>
        <p:txBody>
          <a:bodyPr rtlCol="0"/>
          <a:lstStyle/>
          <a:p>
            <a:pPr rtl="0"/>
            <a:r>
              <a:rPr lang="fr"/>
              <a:t>Exemple de Texte de Pied de page</a:t>
            </a:r>
          </a:p>
        </p:txBody>
      </p:sp>
      <p:sp>
        <p:nvSpPr>
          <p:cNvPr id="7" name="Espace réservé de la date 6">
            <a:extLst>
              <a:ext uri="{FF2B5EF4-FFF2-40B4-BE49-F238E27FC236}">
                <a16:creationId xmlns:a16="http://schemas.microsoft.com/office/drawing/2014/main" id="{977908BC-F48B-81E4-8D93-7DB9E37161B6}"/>
              </a:ext>
            </a:extLst>
          </p:cNvPr>
          <p:cNvSpPr>
            <a:spLocks noGrp="1"/>
          </p:cNvSpPr>
          <p:nvPr>
            <p:ph type="dt" sz="half" idx="10"/>
          </p:nvPr>
        </p:nvSpPr>
        <p:spPr/>
        <p:txBody>
          <a:bodyPr rtlCol="0"/>
          <a:lstStyle/>
          <a:p>
            <a:pPr rtl="0"/>
            <a:r>
              <a:rPr lang="en-US"/>
              <a:t>4/8/2025</a:t>
            </a:r>
          </a:p>
        </p:txBody>
      </p:sp>
      <p:sp>
        <p:nvSpPr>
          <p:cNvPr id="9" name="Espace réservé du numéro de diapositive 8">
            <a:extLst>
              <a:ext uri="{FF2B5EF4-FFF2-40B4-BE49-F238E27FC236}">
                <a16:creationId xmlns:a16="http://schemas.microsoft.com/office/drawing/2014/main" id="{27F93A54-CB38-BEAF-260B-84EDDF3011D2}"/>
              </a:ext>
            </a:extLst>
          </p:cNvPr>
          <p:cNvSpPr>
            <a:spLocks noGrp="1"/>
          </p:cNvSpPr>
          <p:nvPr>
            <p:ph type="sldNum" sz="quarter" idx="12"/>
          </p:nvPr>
        </p:nvSpPr>
        <p:spPr/>
        <p:txBody>
          <a:bodyPr rtlCol="0"/>
          <a:lstStyle/>
          <a:p>
            <a:pPr rtl="0"/>
            <a:fld id="{DD84031F-D6BF-4677-B12E-7D8B88BA70F7}" type="slidenum">
              <a:rPr lang="en-US" smtClean="0"/>
              <a:t>‹N°›</a:t>
            </a:fld>
            <a:endParaRPr lang="en-US"/>
          </a:p>
        </p:txBody>
      </p:sp>
      <p:cxnSp>
        <p:nvCxnSpPr>
          <p:cNvPr id="11" name="Connecteur droit 10">
            <a:extLst>
              <a:ext uri="{FF2B5EF4-FFF2-40B4-BE49-F238E27FC236}">
                <a16:creationId xmlns:a16="http://schemas.microsoft.com/office/drawing/2014/main" id="{A90608C5-C55C-14AC-C8E9-7F0530018CE5}"/>
              </a:ext>
            </a:extLst>
          </p:cNvPr>
          <p:cNvCxnSpPr>
            <a:cxnSpLocks/>
          </p:cNvCxnSpPr>
          <p:nvPr/>
        </p:nvCxnSpPr>
        <p:spPr>
          <a:xfrm>
            <a:off x="533400" y="1357303"/>
            <a:ext cx="11159163"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21152208"/>
      </p:ext>
    </p:extLst>
  </p:cSld>
  <p:clrMapOvr>
    <a:overrideClrMapping bg1="lt1" tx1="dk1" bg2="lt2" tx2="dk2" accent1="accent1" accent2="accent2" accent3="accent3" accent4="accent4" accent5="accent5" accent6="accent6" hlink="hlink" folHlink="folHlink"/>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p:cSld name="Comparaison">
    <p:bg>
      <p:bgRef idx="1001">
        <a:schemeClr val="bg1"/>
      </p:bgRef>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634958D-8125-1BDA-53C9-9E2D338832F5}"/>
              </a:ext>
            </a:extLst>
          </p:cNvPr>
          <p:cNvSpPr>
            <a:spLocks noGrp="1"/>
          </p:cNvSpPr>
          <p:nvPr>
            <p:ph type="title"/>
          </p:nvPr>
        </p:nvSpPr>
        <p:spPr>
          <a:xfrm>
            <a:off x="402335" y="365760"/>
            <a:ext cx="11256264" cy="914400"/>
          </a:xfrm>
        </p:spPr>
        <p:txBody>
          <a:bodyPr rtlCol="0" anchor="b"/>
          <a:lstStyle/>
          <a:p>
            <a:pPr rtl="0"/>
            <a:r>
              <a:rPr lang="fr"/>
              <a:t>Modifiez le style du titre</a:t>
            </a:r>
            <a:endParaRPr lang="en-US"/>
          </a:p>
        </p:txBody>
      </p:sp>
      <p:sp>
        <p:nvSpPr>
          <p:cNvPr id="3" name="Espace réservé du texte 2">
            <a:extLst>
              <a:ext uri="{FF2B5EF4-FFF2-40B4-BE49-F238E27FC236}">
                <a16:creationId xmlns:a16="http://schemas.microsoft.com/office/drawing/2014/main" id="{7709FF10-A82A-AAEB-4B8C-921F3BA2028E}"/>
              </a:ext>
            </a:extLst>
          </p:cNvPr>
          <p:cNvSpPr>
            <a:spLocks noGrp="1"/>
          </p:cNvSpPr>
          <p:nvPr>
            <p:ph type="body" idx="1"/>
          </p:nvPr>
        </p:nvSpPr>
        <p:spPr>
          <a:xfrm>
            <a:off x="415048" y="1490472"/>
            <a:ext cx="5321808" cy="642902"/>
          </a:xfrm>
        </p:spPr>
        <p:txBody>
          <a:bodyPr rtlCol="0" anchor="b">
            <a:normAutofit/>
          </a:bodyPr>
          <a:lstStyle>
            <a:lvl1pPr marL="0" indent="0">
              <a:lnSpc>
                <a:spcPct val="100000"/>
              </a:lnSpc>
              <a:buNone/>
              <a:defRPr sz="2200" b="0" cap="none" baseline="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fr"/>
              <a:t>Modifiez les styles du texte</a:t>
            </a:r>
          </a:p>
        </p:txBody>
      </p:sp>
      <p:sp>
        <p:nvSpPr>
          <p:cNvPr id="6" name="Espace réservé du contenu 5">
            <a:extLst>
              <a:ext uri="{FF2B5EF4-FFF2-40B4-BE49-F238E27FC236}">
                <a16:creationId xmlns:a16="http://schemas.microsoft.com/office/drawing/2014/main" id="{8CEFD932-A581-1A49-7FAF-0FED2E2BC182}"/>
              </a:ext>
            </a:extLst>
          </p:cNvPr>
          <p:cNvSpPr>
            <a:spLocks noGrp="1"/>
          </p:cNvSpPr>
          <p:nvPr>
            <p:ph sz="quarter" idx="15"/>
          </p:nvPr>
        </p:nvSpPr>
        <p:spPr>
          <a:xfrm>
            <a:off x="419100" y="2212975"/>
            <a:ext cx="5303838" cy="3892550"/>
          </a:xfrm>
        </p:spPr>
        <p:txBody>
          <a:bodyPr rtlCol="0"/>
          <a:lstStyle/>
          <a:p>
            <a:pPr lvl="0" rtl="0"/>
            <a:r>
              <a:rPr lang="fr"/>
              <a:t>Modifiez les styles du texte</a:t>
            </a:r>
          </a:p>
          <a:p>
            <a:pPr lvl="1" rtl="0"/>
            <a:r>
              <a:rPr lang="fr"/>
              <a:t>Deuxième niveau</a:t>
            </a:r>
          </a:p>
          <a:p>
            <a:pPr lvl="2" rtl="0"/>
            <a:r>
              <a:rPr lang="fr"/>
              <a:t>Troisième niveau</a:t>
            </a:r>
          </a:p>
          <a:p>
            <a:pPr lvl="3" rtl="0"/>
            <a:r>
              <a:rPr lang="fr"/>
              <a:t>Quatrième niveau</a:t>
            </a:r>
          </a:p>
          <a:p>
            <a:pPr lvl="4" rtl="0"/>
            <a:r>
              <a:rPr lang="fr"/>
              <a:t>Cinquième niveau</a:t>
            </a:r>
            <a:endParaRPr lang="en-US"/>
          </a:p>
        </p:txBody>
      </p:sp>
      <p:sp>
        <p:nvSpPr>
          <p:cNvPr id="5" name="Espace réservé du texte 4">
            <a:extLst>
              <a:ext uri="{FF2B5EF4-FFF2-40B4-BE49-F238E27FC236}">
                <a16:creationId xmlns:a16="http://schemas.microsoft.com/office/drawing/2014/main" id="{CA627A15-4AB2-F230-22C7-0605AFD7DF22}"/>
              </a:ext>
            </a:extLst>
          </p:cNvPr>
          <p:cNvSpPr>
            <a:spLocks noGrp="1"/>
          </p:cNvSpPr>
          <p:nvPr>
            <p:ph type="body" sz="quarter" idx="3"/>
          </p:nvPr>
        </p:nvSpPr>
        <p:spPr>
          <a:xfrm>
            <a:off x="6345936" y="1490472"/>
            <a:ext cx="5321808" cy="642902"/>
          </a:xfrm>
        </p:spPr>
        <p:txBody>
          <a:bodyPr rtlCol="0" anchor="b">
            <a:normAutofit/>
          </a:bodyPr>
          <a:lstStyle>
            <a:lvl1pPr marL="0" indent="0">
              <a:lnSpc>
                <a:spcPct val="100000"/>
              </a:lnSpc>
              <a:buNone/>
              <a:defRPr sz="2200" b="0" cap="none" baseline="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fr"/>
              <a:t>Modifiez les styles du texte</a:t>
            </a:r>
          </a:p>
        </p:txBody>
      </p:sp>
      <p:sp>
        <p:nvSpPr>
          <p:cNvPr id="12" name="Espace réservé du contenu 11">
            <a:extLst>
              <a:ext uri="{FF2B5EF4-FFF2-40B4-BE49-F238E27FC236}">
                <a16:creationId xmlns:a16="http://schemas.microsoft.com/office/drawing/2014/main" id="{554404BD-8F2F-278E-C00B-3F1B1DE8CF2C}"/>
              </a:ext>
            </a:extLst>
          </p:cNvPr>
          <p:cNvSpPr>
            <a:spLocks noGrp="1"/>
          </p:cNvSpPr>
          <p:nvPr>
            <p:ph sz="quarter" idx="16"/>
          </p:nvPr>
        </p:nvSpPr>
        <p:spPr>
          <a:xfrm>
            <a:off x="6345238" y="2212975"/>
            <a:ext cx="5321808" cy="3892550"/>
          </a:xfrm>
        </p:spPr>
        <p:txBody>
          <a:bodyPr rtlCol="0"/>
          <a:lstStyle/>
          <a:p>
            <a:pPr lvl="0" rtl="0"/>
            <a:r>
              <a:rPr lang="fr"/>
              <a:t>Modifiez les styles du texte</a:t>
            </a:r>
          </a:p>
          <a:p>
            <a:pPr lvl="1" rtl="0"/>
            <a:r>
              <a:rPr lang="fr"/>
              <a:t>Deuxième niveau</a:t>
            </a:r>
          </a:p>
          <a:p>
            <a:pPr lvl="2" rtl="0"/>
            <a:r>
              <a:rPr lang="fr"/>
              <a:t>Troisième niveau</a:t>
            </a:r>
          </a:p>
          <a:p>
            <a:pPr lvl="3" rtl="0"/>
            <a:r>
              <a:rPr lang="fr"/>
              <a:t>Quatrième niveau</a:t>
            </a:r>
          </a:p>
          <a:p>
            <a:pPr lvl="4" rtl="0"/>
            <a:r>
              <a:rPr lang="fr"/>
              <a:t>Cinquième niveau</a:t>
            </a:r>
            <a:endParaRPr lang="en-US"/>
          </a:p>
        </p:txBody>
      </p:sp>
      <p:sp>
        <p:nvSpPr>
          <p:cNvPr id="8" name="Espace réservé du pied de page 7">
            <a:extLst>
              <a:ext uri="{FF2B5EF4-FFF2-40B4-BE49-F238E27FC236}">
                <a16:creationId xmlns:a16="http://schemas.microsoft.com/office/drawing/2014/main" id="{7D294A4A-89C4-68BF-6701-5C47F940E3D6}"/>
              </a:ext>
            </a:extLst>
          </p:cNvPr>
          <p:cNvSpPr>
            <a:spLocks noGrp="1"/>
          </p:cNvSpPr>
          <p:nvPr>
            <p:ph type="ftr" sz="quarter" idx="11"/>
          </p:nvPr>
        </p:nvSpPr>
        <p:spPr/>
        <p:txBody>
          <a:bodyPr rtlCol="0"/>
          <a:lstStyle/>
          <a:p>
            <a:pPr rtl="0"/>
            <a:r>
              <a:rPr lang="fr"/>
              <a:t>Exemple de Texte de Pied de page</a:t>
            </a:r>
          </a:p>
        </p:txBody>
      </p:sp>
      <p:sp>
        <p:nvSpPr>
          <p:cNvPr id="7" name="Espace réservé de la date 6">
            <a:extLst>
              <a:ext uri="{FF2B5EF4-FFF2-40B4-BE49-F238E27FC236}">
                <a16:creationId xmlns:a16="http://schemas.microsoft.com/office/drawing/2014/main" id="{977908BC-F48B-81E4-8D93-7DB9E37161B6}"/>
              </a:ext>
            </a:extLst>
          </p:cNvPr>
          <p:cNvSpPr>
            <a:spLocks noGrp="1"/>
          </p:cNvSpPr>
          <p:nvPr>
            <p:ph type="dt" sz="half" idx="10"/>
          </p:nvPr>
        </p:nvSpPr>
        <p:spPr/>
        <p:txBody>
          <a:bodyPr rtlCol="0"/>
          <a:lstStyle/>
          <a:p>
            <a:pPr rtl="0"/>
            <a:r>
              <a:rPr lang="en-US"/>
              <a:t>4/8/2025</a:t>
            </a:r>
          </a:p>
        </p:txBody>
      </p:sp>
      <p:sp>
        <p:nvSpPr>
          <p:cNvPr id="9" name="Espace réservé du numéro de diapositive 8">
            <a:extLst>
              <a:ext uri="{FF2B5EF4-FFF2-40B4-BE49-F238E27FC236}">
                <a16:creationId xmlns:a16="http://schemas.microsoft.com/office/drawing/2014/main" id="{27F93A54-CB38-BEAF-260B-84EDDF3011D2}"/>
              </a:ext>
            </a:extLst>
          </p:cNvPr>
          <p:cNvSpPr>
            <a:spLocks noGrp="1"/>
          </p:cNvSpPr>
          <p:nvPr>
            <p:ph type="sldNum" sz="quarter" idx="12"/>
          </p:nvPr>
        </p:nvSpPr>
        <p:spPr/>
        <p:txBody>
          <a:bodyPr rtlCol="0"/>
          <a:lstStyle/>
          <a:p>
            <a:pPr rtl="0"/>
            <a:fld id="{DD84031F-D6BF-4677-B12E-7D8B88BA70F7}" type="slidenum">
              <a:rPr lang="en-US" smtClean="0"/>
              <a:t>‹N°›</a:t>
            </a:fld>
            <a:endParaRPr lang="en-US"/>
          </a:p>
        </p:txBody>
      </p:sp>
      <p:cxnSp>
        <p:nvCxnSpPr>
          <p:cNvPr id="11" name="Connecteur droit 10">
            <a:extLst>
              <a:ext uri="{FF2B5EF4-FFF2-40B4-BE49-F238E27FC236}">
                <a16:creationId xmlns:a16="http://schemas.microsoft.com/office/drawing/2014/main" id="{A90608C5-C55C-14AC-C8E9-7F0530018CE5}"/>
              </a:ext>
            </a:extLst>
          </p:cNvPr>
          <p:cNvCxnSpPr>
            <a:cxnSpLocks/>
          </p:cNvCxnSpPr>
          <p:nvPr/>
        </p:nvCxnSpPr>
        <p:spPr>
          <a:xfrm>
            <a:off x="530352" y="1357303"/>
            <a:ext cx="11159163"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99720724"/>
      </p:ext>
    </p:extLst>
  </p:cSld>
  <p:clrMapOvr>
    <a:overrideClrMapping bg1="lt1" tx1="dk1" bg2="lt2" tx2="dk2" accent1="accent1" accent2="accent2" accent3="accent3" accent4="accent4" accent5="accent5" accent6="accent6" hlink="hlink" folHlink="folHlink"/>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Titre uniquement">
    <p:bg>
      <p:bgRef idx="1001">
        <a:schemeClr val="bg1"/>
      </p:bgRef>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D53695F-5E74-A380-8592-35FB6FC77542}"/>
              </a:ext>
            </a:extLst>
          </p:cNvPr>
          <p:cNvSpPr>
            <a:spLocks noGrp="1"/>
          </p:cNvSpPr>
          <p:nvPr>
            <p:ph type="title"/>
          </p:nvPr>
        </p:nvSpPr>
        <p:spPr/>
        <p:txBody>
          <a:bodyPr rtlCol="0"/>
          <a:lstStyle/>
          <a:p>
            <a:pPr rtl="0"/>
            <a:r>
              <a:rPr lang="fr"/>
              <a:t>Modifiez le style du titre</a:t>
            </a:r>
            <a:endParaRPr lang="en-US"/>
          </a:p>
        </p:txBody>
      </p:sp>
      <p:sp>
        <p:nvSpPr>
          <p:cNvPr id="4" name="Espace réservé du pied de page 3">
            <a:extLst>
              <a:ext uri="{FF2B5EF4-FFF2-40B4-BE49-F238E27FC236}">
                <a16:creationId xmlns:a16="http://schemas.microsoft.com/office/drawing/2014/main" id="{09C6149D-58D4-7497-818C-CF30244A29A1}"/>
              </a:ext>
            </a:extLst>
          </p:cNvPr>
          <p:cNvSpPr>
            <a:spLocks noGrp="1"/>
          </p:cNvSpPr>
          <p:nvPr>
            <p:ph type="ftr" sz="quarter" idx="11"/>
          </p:nvPr>
        </p:nvSpPr>
        <p:spPr/>
        <p:txBody>
          <a:bodyPr rtlCol="0"/>
          <a:lstStyle/>
          <a:p>
            <a:pPr rtl="0"/>
            <a:r>
              <a:rPr lang="fr"/>
              <a:t>Exemple de Texte de Pied de page</a:t>
            </a:r>
          </a:p>
        </p:txBody>
      </p:sp>
      <p:sp>
        <p:nvSpPr>
          <p:cNvPr id="3" name="Espace réservé de la date 2">
            <a:extLst>
              <a:ext uri="{FF2B5EF4-FFF2-40B4-BE49-F238E27FC236}">
                <a16:creationId xmlns:a16="http://schemas.microsoft.com/office/drawing/2014/main" id="{8E8D2567-C532-BD45-FA85-03DBE3B3C779}"/>
              </a:ext>
            </a:extLst>
          </p:cNvPr>
          <p:cNvSpPr>
            <a:spLocks noGrp="1"/>
          </p:cNvSpPr>
          <p:nvPr>
            <p:ph type="dt" sz="half" idx="10"/>
          </p:nvPr>
        </p:nvSpPr>
        <p:spPr/>
        <p:txBody>
          <a:bodyPr rtlCol="0"/>
          <a:lstStyle/>
          <a:p>
            <a:pPr rtl="0"/>
            <a:r>
              <a:rPr lang="en-US"/>
              <a:t>4/8/2025</a:t>
            </a:r>
          </a:p>
        </p:txBody>
      </p:sp>
      <p:sp>
        <p:nvSpPr>
          <p:cNvPr id="5" name="Espace réservé du numéro de diapositive 4">
            <a:extLst>
              <a:ext uri="{FF2B5EF4-FFF2-40B4-BE49-F238E27FC236}">
                <a16:creationId xmlns:a16="http://schemas.microsoft.com/office/drawing/2014/main" id="{ABC0E491-56EB-F527-8A63-FBEEE6196FBD}"/>
              </a:ext>
            </a:extLst>
          </p:cNvPr>
          <p:cNvSpPr>
            <a:spLocks noGrp="1"/>
          </p:cNvSpPr>
          <p:nvPr>
            <p:ph type="sldNum" sz="quarter" idx="12"/>
          </p:nvPr>
        </p:nvSpPr>
        <p:spPr/>
        <p:txBody>
          <a:bodyPr rtlCol="0"/>
          <a:lstStyle/>
          <a:p>
            <a:pPr rtl="0"/>
            <a:fld id="{DD84031F-D6BF-4677-B12E-7D8B88BA70F7}" type="slidenum">
              <a:rPr lang="en-US" smtClean="0"/>
              <a:t>‹N°›</a:t>
            </a:fld>
            <a:endParaRPr lang="en-US"/>
          </a:p>
        </p:txBody>
      </p:sp>
    </p:spTree>
    <p:extLst>
      <p:ext uri="{BB962C8B-B14F-4D97-AF65-F5344CB8AC3E}">
        <p14:creationId xmlns:p14="http://schemas.microsoft.com/office/powerpoint/2010/main" val="226050325"/>
      </p:ext>
    </p:extLst>
  </p:cSld>
  <p:clrMapOvr>
    <a:overrideClrMapping bg1="lt1" tx1="dk1" bg2="lt2" tx2="dk2" accent1="accent1" accent2="accent2" accent3="accent3" accent4="accent4" accent5="accent5" accent6="accent6" hlink="hlink" folHlink="folHlink"/>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p:cSld name="Vide">
    <p:bg>
      <p:bgRef idx="1001">
        <a:schemeClr val="bg1"/>
      </p:bgRef>
    </p:bg>
    <p:spTree>
      <p:nvGrpSpPr>
        <p:cNvPr id="1" name=""/>
        <p:cNvGrpSpPr/>
        <p:nvPr/>
      </p:nvGrpSpPr>
      <p:grpSpPr>
        <a:xfrm>
          <a:off x="0" y="0"/>
          <a:ext cx="0" cy="0"/>
          <a:chOff x="0" y="0"/>
          <a:chExt cx="0" cy="0"/>
        </a:xfrm>
      </p:grpSpPr>
      <p:sp>
        <p:nvSpPr>
          <p:cNvPr id="4" name="Espace réservé du pied de page 3">
            <a:extLst>
              <a:ext uri="{FF2B5EF4-FFF2-40B4-BE49-F238E27FC236}">
                <a16:creationId xmlns:a16="http://schemas.microsoft.com/office/drawing/2014/main" id="{6FE9D82C-4607-0C9D-F241-D35DBEFEF4B1}"/>
              </a:ext>
            </a:extLst>
          </p:cNvPr>
          <p:cNvSpPr>
            <a:spLocks noGrp="1"/>
          </p:cNvSpPr>
          <p:nvPr>
            <p:ph type="ftr" sz="quarter" idx="11"/>
          </p:nvPr>
        </p:nvSpPr>
        <p:spPr/>
        <p:txBody>
          <a:bodyPr rtlCol="0"/>
          <a:lstStyle/>
          <a:p>
            <a:pPr rtl="0"/>
            <a:r>
              <a:rPr lang="fr"/>
              <a:t>Exemple de Texte de Pied de page</a:t>
            </a:r>
          </a:p>
        </p:txBody>
      </p:sp>
      <p:sp>
        <p:nvSpPr>
          <p:cNvPr id="3" name="Espace réservé de la date 2">
            <a:extLst>
              <a:ext uri="{FF2B5EF4-FFF2-40B4-BE49-F238E27FC236}">
                <a16:creationId xmlns:a16="http://schemas.microsoft.com/office/drawing/2014/main" id="{B4DCFCC5-7F8E-F549-57BA-7303E9F17466}"/>
              </a:ext>
            </a:extLst>
          </p:cNvPr>
          <p:cNvSpPr>
            <a:spLocks noGrp="1"/>
          </p:cNvSpPr>
          <p:nvPr>
            <p:ph type="dt" sz="half" idx="10"/>
          </p:nvPr>
        </p:nvSpPr>
        <p:spPr/>
        <p:txBody>
          <a:bodyPr rtlCol="0"/>
          <a:lstStyle/>
          <a:p>
            <a:pPr rtl="0"/>
            <a:r>
              <a:rPr lang="en-US"/>
              <a:t>4/8/2025</a:t>
            </a:r>
          </a:p>
        </p:txBody>
      </p:sp>
      <p:sp>
        <p:nvSpPr>
          <p:cNvPr id="5" name="Espace réservé du numéro de diapositive 4">
            <a:extLst>
              <a:ext uri="{FF2B5EF4-FFF2-40B4-BE49-F238E27FC236}">
                <a16:creationId xmlns:a16="http://schemas.microsoft.com/office/drawing/2014/main" id="{457BEB6A-C028-DA7D-C516-2F1316F031AB}"/>
              </a:ext>
            </a:extLst>
          </p:cNvPr>
          <p:cNvSpPr>
            <a:spLocks noGrp="1"/>
          </p:cNvSpPr>
          <p:nvPr>
            <p:ph type="sldNum" sz="quarter" idx="12"/>
          </p:nvPr>
        </p:nvSpPr>
        <p:spPr/>
        <p:txBody>
          <a:bodyPr rtlCol="0"/>
          <a:lstStyle/>
          <a:p>
            <a:pPr rtl="0"/>
            <a:fld id="{DD84031F-D6BF-4677-B12E-7D8B88BA70F7}" type="slidenum">
              <a:rPr lang="en-US" smtClean="0"/>
              <a:t>‹N°›</a:t>
            </a:fld>
            <a:endParaRPr lang="en-US"/>
          </a:p>
        </p:txBody>
      </p:sp>
    </p:spTree>
    <p:extLst>
      <p:ext uri="{BB962C8B-B14F-4D97-AF65-F5344CB8AC3E}">
        <p14:creationId xmlns:p14="http://schemas.microsoft.com/office/powerpoint/2010/main" val="3357293957"/>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Titre avec image 4">
    <p:bg>
      <p:bgRef idx="1001">
        <a:schemeClr val="bg1"/>
      </p:bgRef>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0877CE2-4402-942B-FD26-6E29BDAB9B47}"/>
              </a:ext>
            </a:extLst>
          </p:cNvPr>
          <p:cNvSpPr>
            <a:spLocks noGrp="1"/>
          </p:cNvSpPr>
          <p:nvPr>
            <p:ph type="title"/>
          </p:nvPr>
        </p:nvSpPr>
        <p:spPr>
          <a:xfrm>
            <a:off x="429901" y="5056743"/>
            <a:ext cx="11339400" cy="966902"/>
          </a:xfrm>
        </p:spPr>
        <p:txBody>
          <a:bodyPr rtlCol="0" anchor="b">
            <a:normAutofit/>
          </a:bodyPr>
          <a:lstStyle>
            <a:lvl1pPr>
              <a:defRPr sz="4800">
                <a:solidFill>
                  <a:schemeClr val="tx1"/>
                </a:solidFill>
              </a:defRPr>
            </a:lvl1pPr>
          </a:lstStyle>
          <a:p>
            <a:pPr rtl="0"/>
            <a:r>
              <a:rPr lang="fr"/>
              <a:t>Modifiez le style du titre</a:t>
            </a:r>
            <a:endParaRPr lang="en-US"/>
          </a:p>
        </p:txBody>
      </p:sp>
      <p:sp>
        <p:nvSpPr>
          <p:cNvPr id="9" name="Espace réservé d’image 8">
            <a:extLst>
              <a:ext uri="{FF2B5EF4-FFF2-40B4-BE49-F238E27FC236}">
                <a16:creationId xmlns:a16="http://schemas.microsoft.com/office/drawing/2014/main" id="{6D3F2A15-2C96-2533-3F11-3EFA30B56716}"/>
              </a:ext>
            </a:extLst>
          </p:cNvPr>
          <p:cNvSpPr>
            <a:spLocks noGrp="1"/>
          </p:cNvSpPr>
          <p:nvPr>
            <p:ph type="pic" sz="quarter" idx="13" hasCustomPrompt="1"/>
          </p:nvPr>
        </p:nvSpPr>
        <p:spPr>
          <a:xfrm>
            <a:off x="0" y="0"/>
            <a:ext cx="12192000" cy="4930912"/>
          </a:xfrm>
          <a:blipFill>
            <a:blip r:embed="rId2">
              <a:alphaModFix amt="70000"/>
            </a:blip>
            <a:stretch>
              <a:fillRect/>
            </a:stretch>
          </a:blipFill>
          <a:effectLst>
            <a:outerShdw blurRad="203200" dist="12700" dir="7800000" algn="r" rotWithShape="0">
              <a:prstClr val="black">
                <a:alpha val="10000"/>
              </a:prstClr>
            </a:outerShdw>
          </a:effectLst>
        </p:spPr>
        <p:txBody>
          <a:bodyPr rtlCol="0"/>
          <a:lstStyle>
            <a:lvl1pPr marL="0" indent="0">
              <a:buNone/>
              <a:defRPr/>
            </a:lvl1pPr>
          </a:lstStyle>
          <a:p>
            <a:pPr rtl="0"/>
            <a:r>
              <a:rPr lang="fr"/>
              <a:t> </a:t>
            </a:r>
          </a:p>
        </p:txBody>
      </p:sp>
      <p:sp>
        <p:nvSpPr>
          <p:cNvPr id="3" name="Espace réservé du texte 2">
            <a:extLst>
              <a:ext uri="{FF2B5EF4-FFF2-40B4-BE49-F238E27FC236}">
                <a16:creationId xmlns:a16="http://schemas.microsoft.com/office/drawing/2014/main" id="{4FF79075-DF30-526B-9548-3F9D7EF9FAA8}"/>
              </a:ext>
            </a:extLst>
          </p:cNvPr>
          <p:cNvSpPr>
            <a:spLocks noGrp="1"/>
          </p:cNvSpPr>
          <p:nvPr>
            <p:ph type="body" idx="1"/>
          </p:nvPr>
        </p:nvSpPr>
        <p:spPr>
          <a:xfrm>
            <a:off x="429902" y="5979576"/>
            <a:ext cx="11339400" cy="365126"/>
          </a:xfrm>
        </p:spPr>
        <p:txBody>
          <a:bodyPr rtlCol="0" anchor="t">
            <a:normAutofit/>
          </a:bodyPr>
          <a:lstStyle>
            <a:lvl1pPr marL="0" indent="0">
              <a:buNone/>
              <a:defRPr sz="1800">
                <a:solidFill>
                  <a:schemeClr val="tx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rtl="0"/>
            <a:r>
              <a:rPr lang="fr"/>
              <a:t>Modifiez les styles du texte</a:t>
            </a:r>
          </a:p>
        </p:txBody>
      </p:sp>
      <p:sp>
        <p:nvSpPr>
          <p:cNvPr id="8" name="Espace réservé du pied de page 7">
            <a:extLst>
              <a:ext uri="{FF2B5EF4-FFF2-40B4-BE49-F238E27FC236}">
                <a16:creationId xmlns:a16="http://schemas.microsoft.com/office/drawing/2014/main" id="{3F256503-7989-932D-DE04-B424AC0B97DF}"/>
              </a:ext>
            </a:extLst>
          </p:cNvPr>
          <p:cNvSpPr>
            <a:spLocks noGrp="1"/>
          </p:cNvSpPr>
          <p:nvPr>
            <p:ph type="ftr" sz="quarter" idx="15"/>
          </p:nvPr>
        </p:nvSpPr>
        <p:spPr/>
        <p:txBody>
          <a:bodyPr rtlCol="0"/>
          <a:lstStyle/>
          <a:p>
            <a:pPr rtl="0"/>
            <a:r>
              <a:rPr lang="fr"/>
              <a:t>Exemple de Texte de Pied de page</a:t>
            </a:r>
          </a:p>
        </p:txBody>
      </p:sp>
      <p:sp>
        <p:nvSpPr>
          <p:cNvPr id="7" name="Espace réservé de la date 6">
            <a:extLst>
              <a:ext uri="{FF2B5EF4-FFF2-40B4-BE49-F238E27FC236}">
                <a16:creationId xmlns:a16="http://schemas.microsoft.com/office/drawing/2014/main" id="{623E99C9-C336-E83E-56A6-D68659547CAF}"/>
              </a:ext>
            </a:extLst>
          </p:cNvPr>
          <p:cNvSpPr>
            <a:spLocks noGrp="1"/>
          </p:cNvSpPr>
          <p:nvPr>
            <p:ph type="dt" sz="half" idx="14"/>
          </p:nvPr>
        </p:nvSpPr>
        <p:spPr/>
        <p:txBody>
          <a:bodyPr rtlCol="0"/>
          <a:lstStyle/>
          <a:p>
            <a:pPr rtl="0"/>
            <a:r>
              <a:rPr lang="en-US"/>
              <a:t>4/8/2025</a:t>
            </a:r>
          </a:p>
        </p:txBody>
      </p:sp>
      <p:sp>
        <p:nvSpPr>
          <p:cNvPr id="10" name="Espace réservé du numéro de diapositive 9">
            <a:extLst>
              <a:ext uri="{FF2B5EF4-FFF2-40B4-BE49-F238E27FC236}">
                <a16:creationId xmlns:a16="http://schemas.microsoft.com/office/drawing/2014/main" id="{757A77FC-B384-BD30-0961-237F594F200F}"/>
              </a:ext>
            </a:extLst>
          </p:cNvPr>
          <p:cNvSpPr>
            <a:spLocks noGrp="1"/>
          </p:cNvSpPr>
          <p:nvPr>
            <p:ph type="sldNum" sz="quarter" idx="16"/>
          </p:nvPr>
        </p:nvSpPr>
        <p:spPr/>
        <p:txBody>
          <a:bodyPr rtlCol="0"/>
          <a:lstStyle/>
          <a:p>
            <a:pPr rtl="0"/>
            <a:fld id="{DD84031F-D6BF-4677-B12E-7D8B88BA70F7}" type="slidenum">
              <a:rPr lang="en-US" smtClean="0"/>
              <a:t>‹N°›</a:t>
            </a:fld>
            <a:endParaRPr lang="en-US"/>
          </a:p>
        </p:txBody>
      </p:sp>
    </p:spTree>
    <p:extLst>
      <p:ext uri="{BB962C8B-B14F-4D97-AF65-F5344CB8AC3E}">
        <p14:creationId xmlns:p14="http://schemas.microsoft.com/office/powerpoint/2010/main" val="3241552679"/>
      </p:ext>
    </p:extLst>
  </p:cSld>
  <p:clrMapOvr>
    <a:overrideClrMapping bg1="lt1" tx1="dk1" bg2="lt2" tx2="dk2" accent1="accent1" accent2="accent2" accent3="accent3" accent4="accent4" accent5="accent5" accent6="accent6" hlink="hlink" folHlink="folHlink"/>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Tx" preserve="1">
  <p:cSld name="Contenu avec légende">
    <p:bg>
      <p:bgRef idx="1001">
        <a:schemeClr val="bg1"/>
      </p:bgRef>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1F2BEA7-A772-B39C-F049-D8BA2D3F4EF5}"/>
              </a:ext>
            </a:extLst>
          </p:cNvPr>
          <p:cNvSpPr>
            <a:spLocks noGrp="1"/>
          </p:cNvSpPr>
          <p:nvPr>
            <p:ph type="title"/>
          </p:nvPr>
        </p:nvSpPr>
        <p:spPr>
          <a:xfrm>
            <a:off x="449836" y="694943"/>
            <a:ext cx="3915473" cy="1325880"/>
          </a:xfrm>
        </p:spPr>
        <p:txBody>
          <a:bodyPr rtlCol="0" anchor="t"/>
          <a:lstStyle>
            <a:lvl1pPr>
              <a:defRPr sz="3200"/>
            </a:lvl1pPr>
          </a:lstStyle>
          <a:p>
            <a:pPr rtl="0"/>
            <a:r>
              <a:rPr lang="fr"/>
              <a:t>Modifiez le style du titre</a:t>
            </a:r>
            <a:endParaRPr lang="en-US"/>
          </a:p>
        </p:txBody>
      </p:sp>
      <p:sp>
        <p:nvSpPr>
          <p:cNvPr id="4" name="Espace réservé du texte 3">
            <a:extLst>
              <a:ext uri="{FF2B5EF4-FFF2-40B4-BE49-F238E27FC236}">
                <a16:creationId xmlns:a16="http://schemas.microsoft.com/office/drawing/2014/main" id="{0D5693C4-36AD-07F9-763E-EE5FC9DFB1AD}"/>
              </a:ext>
            </a:extLst>
          </p:cNvPr>
          <p:cNvSpPr>
            <a:spLocks noGrp="1"/>
          </p:cNvSpPr>
          <p:nvPr>
            <p:ph type="body" sz="half" idx="2"/>
          </p:nvPr>
        </p:nvSpPr>
        <p:spPr>
          <a:xfrm>
            <a:off x="433072" y="2057400"/>
            <a:ext cx="3932237" cy="4176906"/>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fr"/>
              <a:t>Modifiez les styles du texte</a:t>
            </a:r>
          </a:p>
        </p:txBody>
      </p:sp>
      <p:sp>
        <p:nvSpPr>
          <p:cNvPr id="3" name="Espace réservé du contenu 2">
            <a:extLst>
              <a:ext uri="{FF2B5EF4-FFF2-40B4-BE49-F238E27FC236}">
                <a16:creationId xmlns:a16="http://schemas.microsoft.com/office/drawing/2014/main" id="{10FB4614-4148-D757-88D0-D93E5E1EA1A0}"/>
              </a:ext>
            </a:extLst>
          </p:cNvPr>
          <p:cNvSpPr>
            <a:spLocks noGrp="1"/>
          </p:cNvSpPr>
          <p:nvPr>
            <p:ph idx="1"/>
          </p:nvPr>
        </p:nvSpPr>
        <p:spPr>
          <a:xfrm>
            <a:off x="5183188" y="694943"/>
            <a:ext cx="6483096" cy="5539363"/>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rtl="0"/>
            <a:r>
              <a:rPr lang="fr"/>
              <a:t>Modifiez les styles du texte</a:t>
            </a:r>
          </a:p>
          <a:p>
            <a:pPr lvl="1" rtl="0"/>
            <a:r>
              <a:rPr lang="fr"/>
              <a:t>Deuxième niveau</a:t>
            </a:r>
          </a:p>
          <a:p>
            <a:pPr lvl="2" rtl="0"/>
            <a:r>
              <a:rPr lang="fr"/>
              <a:t>Troisième niveau</a:t>
            </a:r>
          </a:p>
          <a:p>
            <a:pPr lvl="3" rtl="0"/>
            <a:r>
              <a:rPr lang="fr"/>
              <a:t>Quatrième niveau</a:t>
            </a:r>
          </a:p>
          <a:p>
            <a:pPr lvl="4" rtl="0"/>
            <a:r>
              <a:rPr lang="fr"/>
              <a:t>Cinquième niveau</a:t>
            </a:r>
            <a:endParaRPr lang="en-US"/>
          </a:p>
        </p:txBody>
      </p:sp>
      <p:sp>
        <p:nvSpPr>
          <p:cNvPr id="6" name="Espace réservé du pied de page 5">
            <a:extLst>
              <a:ext uri="{FF2B5EF4-FFF2-40B4-BE49-F238E27FC236}">
                <a16:creationId xmlns:a16="http://schemas.microsoft.com/office/drawing/2014/main" id="{71AADC46-B01E-DA2E-F24C-C48F5253DD00}"/>
              </a:ext>
            </a:extLst>
          </p:cNvPr>
          <p:cNvSpPr>
            <a:spLocks noGrp="1"/>
          </p:cNvSpPr>
          <p:nvPr>
            <p:ph type="ftr" sz="quarter" idx="11"/>
          </p:nvPr>
        </p:nvSpPr>
        <p:spPr/>
        <p:txBody>
          <a:bodyPr rtlCol="0"/>
          <a:lstStyle/>
          <a:p>
            <a:pPr rtl="0"/>
            <a:r>
              <a:rPr lang="fr"/>
              <a:t>Exemple de Texte de Pied de page</a:t>
            </a:r>
          </a:p>
        </p:txBody>
      </p:sp>
      <p:sp>
        <p:nvSpPr>
          <p:cNvPr id="5" name="Espace réservé de la date 4">
            <a:extLst>
              <a:ext uri="{FF2B5EF4-FFF2-40B4-BE49-F238E27FC236}">
                <a16:creationId xmlns:a16="http://schemas.microsoft.com/office/drawing/2014/main" id="{B71A6063-F591-A804-79FE-A80AD399139E}"/>
              </a:ext>
            </a:extLst>
          </p:cNvPr>
          <p:cNvSpPr>
            <a:spLocks noGrp="1"/>
          </p:cNvSpPr>
          <p:nvPr>
            <p:ph type="dt" sz="half" idx="10"/>
          </p:nvPr>
        </p:nvSpPr>
        <p:spPr/>
        <p:txBody>
          <a:bodyPr rtlCol="0"/>
          <a:lstStyle/>
          <a:p>
            <a:pPr rtl="0"/>
            <a:r>
              <a:rPr lang="en-US"/>
              <a:t>4/8/2025</a:t>
            </a:r>
          </a:p>
        </p:txBody>
      </p:sp>
      <p:sp>
        <p:nvSpPr>
          <p:cNvPr id="7" name="Espace réservé du numéro de diapositive 6">
            <a:extLst>
              <a:ext uri="{FF2B5EF4-FFF2-40B4-BE49-F238E27FC236}">
                <a16:creationId xmlns:a16="http://schemas.microsoft.com/office/drawing/2014/main" id="{4BEFF439-6DA2-A61B-C94C-BEDC2411D6CC}"/>
              </a:ext>
            </a:extLst>
          </p:cNvPr>
          <p:cNvSpPr>
            <a:spLocks noGrp="1"/>
          </p:cNvSpPr>
          <p:nvPr>
            <p:ph type="sldNum" sz="quarter" idx="12"/>
          </p:nvPr>
        </p:nvSpPr>
        <p:spPr/>
        <p:txBody>
          <a:bodyPr rtlCol="0"/>
          <a:lstStyle/>
          <a:p>
            <a:pPr rtl="0"/>
            <a:fld id="{DD84031F-D6BF-4677-B12E-7D8B88BA70F7}" type="slidenum">
              <a:rPr lang="en-US" smtClean="0"/>
              <a:t>‹N°›</a:t>
            </a:fld>
            <a:endParaRPr lang="en-US"/>
          </a:p>
        </p:txBody>
      </p:sp>
    </p:spTree>
    <p:extLst>
      <p:ext uri="{BB962C8B-B14F-4D97-AF65-F5344CB8AC3E}">
        <p14:creationId xmlns:p14="http://schemas.microsoft.com/office/powerpoint/2010/main" val="4062387082"/>
      </p:ext>
    </p:extLst>
  </p:cSld>
  <p:clrMapOvr>
    <a:overrideClrMapping bg1="lt1" tx1="dk1" bg2="lt2" tx2="dk2" accent1="accent1" accent2="accent2" accent3="accent3" accent4="accent4" accent5="accent5" accent6="accent6" hlink="hlink" folHlink="folHlink"/>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bg>
      <p:bgRef idx="1001">
        <a:schemeClr val="bg1"/>
      </p:bgRef>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E8EFA5E-0A3D-E6AD-3C21-DC40BCDEC609}"/>
              </a:ext>
            </a:extLst>
          </p:cNvPr>
          <p:cNvSpPr>
            <a:spLocks noGrp="1"/>
          </p:cNvSpPr>
          <p:nvPr>
            <p:ph type="title"/>
          </p:nvPr>
        </p:nvSpPr>
        <p:spPr>
          <a:xfrm>
            <a:off x="419101" y="694944"/>
            <a:ext cx="3526816" cy="1711825"/>
          </a:xfrm>
        </p:spPr>
        <p:txBody>
          <a:bodyPr rtlCol="0" anchor="t"/>
          <a:lstStyle>
            <a:lvl1pPr>
              <a:defRPr sz="3200"/>
            </a:lvl1pPr>
          </a:lstStyle>
          <a:p>
            <a:pPr rtl="0"/>
            <a:r>
              <a:rPr lang="fr"/>
              <a:t>Modifiez le style du titre</a:t>
            </a:r>
            <a:endParaRPr lang="en-US"/>
          </a:p>
        </p:txBody>
      </p:sp>
      <p:sp>
        <p:nvSpPr>
          <p:cNvPr id="4" name="Espace réservé du texte 3">
            <a:extLst>
              <a:ext uri="{FF2B5EF4-FFF2-40B4-BE49-F238E27FC236}">
                <a16:creationId xmlns:a16="http://schemas.microsoft.com/office/drawing/2014/main" id="{7CBA8418-7980-9A18-053B-82E4F16EBD61}"/>
              </a:ext>
            </a:extLst>
          </p:cNvPr>
          <p:cNvSpPr>
            <a:spLocks noGrp="1"/>
          </p:cNvSpPr>
          <p:nvPr>
            <p:ph type="body" sz="half" idx="2"/>
          </p:nvPr>
        </p:nvSpPr>
        <p:spPr>
          <a:xfrm>
            <a:off x="425389" y="2508261"/>
            <a:ext cx="3520528" cy="3727948"/>
          </a:xfrm>
        </p:spPr>
        <p:txBody>
          <a:bodyPr rtlCol="0" anchor="b"/>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fr"/>
              <a:t>Modifiez les styles du texte</a:t>
            </a:r>
          </a:p>
        </p:txBody>
      </p:sp>
      <p:sp>
        <p:nvSpPr>
          <p:cNvPr id="3" name="Espace réservé d’image 2">
            <a:extLst>
              <a:ext uri="{FF2B5EF4-FFF2-40B4-BE49-F238E27FC236}">
                <a16:creationId xmlns:a16="http://schemas.microsoft.com/office/drawing/2014/main" id="{126F9F06-BE63-8EE7-74C5-6D0E3F9B7571}"/>
              </a:ext>
            </a:extLst>
          </p:cNvPr>
          <p:cNvSpPr>
            <a:spLocks noGrp="1"/>
          </p:cNvSpPr>
          <p:nvPr>
            <p:ph type="pic" idx="1" hasCustomPrompt="1"/>
          </p:nvPr>
        </p:nvSpPr>
        <p:spPr>
          <a:xfrm>
            <a:off x="4419600" y="533400"/>
            <a:ext cx="7239000" cy="5791199"/>
          </a:xfrm>
          <a:blipFill>
            <a:blip r:embed="rId2">
              <a:alphaModFix amt="70000"/>
            </a:blip>
            <a:stretch>
              <a:fillRect/>
            </a:stretch>
          </a:blipFill>
          <a:effectLst>
            <a:outerShdw blurRad="203200" dist="12700" dir="7800000" algn="r" rotWithShape="0">
              <a:prstClr val="black">
                <a:alpha val="10000"/>
              </a:prstClr>
            </a:outerShdw>
          </a:effectLst>
        </p:spPr>
        <p:txBody>
          <a:bodyPr vert="horz" lIns="91440" tIns="45720" rIns="91440" bIns="45720" rtlCol="0">
            <a:normAutofit/>
          </a:bodyPr>
          <a:lstStyle>
            <a:lvl1pPr marL="0" indent="0">
              <a:buNone/>
              <a:defRPr lang="en-US"/>
            </a:lvl1pPr>
          </a:lstStyle>
          <a:p>
            <a:pPr lvl="0" rtl="0"/>
            <a:r>
              <a:rPr lang="fr"/>
              <a:t> </a:t>
            </a:r>
          </a:p>
        </p:txBody>
      </p:sp>
      <p:sp>
        <p:nvSpPr>
          <p:cNvPr id="6" name="Espace réservé du pied de page 5">
            <a:extLst>
              <a:ext uri="{FF2B5EF4-FFF2-40B4-BE49-F238E27FC236}">
                <a16:creationId xmlns:a16="http://schemas.microsoft.com/office/drawing/2014/main" id="{E7F485A3-3BFA-4B57-F6E5-5F41542B7BBD}"/>
              </a:ext>
            </a:extLst>
          </p:cNvPr>
          <p:cNvSpPr>
            <a:spLocks noGrp="1"/>
          </p:cNvSpPr>
          <p:nvPr>
            <p:ph type="ftr" sz="quarter" idx="11"/>
          </p:nvPr>
        </p:nvSpPr>
        <p:spPr/>
        <p:txBody>
          <a:bodyPr rtlCol="0"/>
          <a:lstStyle/>
          <a:p>
            <a:pPr rtl="0"/>
            <a:r>
              <a:rPr lang="fr"/>
              <a:t>Exemple de Texte de Pied de page</a:t>
            </a:r>
          </a:p>
        </p:txBody>
      </p:sp>
      <p:sp>
        <p:nvSpPr>
          <p:cNvPr id="5" name="Espace réservé de la date 4">
            <a:extLst>
              <a:ext uri="{FF2B5EF4-FFF2-40B4-BE49-F238E27FC236}">
                <a16:creationId xmlns:a16="http://schemas.microsoft.com/office/drawing/2014/main" id="{600AC9F0-6744-73C8-54FC-5C12BA7BF791}"/>
              </a:ext>
            </a:extLst>
          </p:cNvPr>
          <p:cNvSpPr>
            <a:spLocks noGrp="1"/>
          </p:cNvSpPr>
          <p:nvPr>
            <p:ph type="dt" sz="half" idx="10"/>
          </p:nvPr>
        </p:nvSpPr>
        <p:spPr/>
        <p:txBody>
          <a:bodyPr rtlCol="0"/>
          <a:lstStyle/>
          <a:p>
            <a:pPr rtl="0"/>
            <a:r>
              <a:rPr lang="en-US"/>
              <a:t>4/8/2025</a:t>
            </a:r>
          </a:p>
        </p:txBody>
      </p:sp>
      <p:sp>
        <p:nvSpPr>
          <p:cNvPr id="7" name="Espace réservé du numéro de diapositive 6">
            <a:extLst>
              <a:ext uri="{FF2B5EF4-FFF2-40B4-BE49-F238E27FC236}">
                <a16:creationId xmlns:a16="http://schemas.microsoft.com/office/drawing/2014/main" id="{31BAB9F6-C801-466A-4C39-23DCB1CD5489}"/>
              </a:ext>
            </a:extLst>
          </p:cNvPr>
          <p:cNvSpPr>
            <a:spLocks noGrp="1"/>
          </p:cNvSpPr>
          <p:nvPr>
            <p:ph type="sldNum" sz="quarter" idx="12"/>
          </p:nvPr>
        </p:nvSpPr>
        <p:spPr/>
        <p:txBody>
          <a:bodyPr rtlCol="0"/>
          <a:lstStyle/>
          <a:p>
            <a:pPr rtl="0"/>
            <a:fld id="{DD84031F-D6BF-4677-B12E-7D8B88BA70F7}" type="slidenum">
              <a:rPr lang="en-US" smtClean="0"/>
              <a:t>‹N°›</a:t>
            </a:fld>
            <a:endParaRPr lang="en-US"/>
          </a:p>
        </p:txBody>
      </p:sp>
      <p:cxnSp>
        <p:nvCxnSpPr>
          <p:cNvPr id="9" name="Connecteur droit 8">
            <a:extLst>
              <a:ext uri="{FF2B5EF4-FFF2-40B4-BE49-F238E27FC236}">
                <a16:creationId xmlns:a16="http://schemas.microsoft.com/office/drawing/2014/main" id="{924215D5-0C4C-2E49-3A06-C65652576A64}"/>
              </a:ext>
            </a:extLst>
          </p:cNvPr>
          <p:cNvCxnSpPr>
            <a:cxnSpLocks/>
          </p:cNvCxnSpPr>
          <p:nvPr/>
        </p:nvCxnSpPr>
        <p:spPr>
          <a:xfrm>
            <a:off x="533400" y="533400"/>
            <a:ext cx="3503763"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3130464"/>
      </p:ext>
    </p:extLst>
  </p:cSld>
  <p:clrMapOvr>
    <a:overrideClrMapping bg1="lt1" tx1="dk1" bg2="lt2" tx2="dk2" accent1="accent1" accent2="accent2" accent3="accent3" accent4="accent4" accent5="accent5" accent6="accent6" hlink="hlink" folHlink="folHlink"/>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p:cSld name="Conclusion">
    <p:bg>
      <p:bgRef idx="1001">
        <a:schemeClr val="bg1"/>
      </p:bgRef>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C7433D9-FD02-59E2-0F81-A0B7201D2DA0}"/>
              </a:ext>
            </a:extLst>
          </p:cNvPr>
          <p:cNvSpPr>
            <a:spLocks noGrp="1"/>
          </p:cNvSpPr>
          <p:nvPr>
            <p:ph type="title"/>
          </p:nvPr>
        </p:nvSpPr>
        <p:spPr>
          <a:xfrm>
            <a:off x="402336" y="541942"/>
            <a:ext cx="11256264" cy="2225185"/>
          </a:xfrm>
        </p:spPr>
        <p:txBody>
          <a:bodyPr rtlCol="0" anchor="b">
            <a:normAutofit/>
          </a:bodyPr>
          <a:lstStyle>
            <a:lvl1pPr>
              <a:defRPr sz="7200">
                <a:solidFill>
                  <a:schemeClr val="accent1"/>
                </a:solidFill>
              </a:defRPr>
            </a:lvl1pPr>
          </a:lstStyle>
          <a:p>
            <a:pPr rtl="0"/>
            <a:r>
              <a:rPr lang="fr"/>
              <a:t>Modifiez le style du titre</a:t>
            </a:r>
            <a:endParaRPr lang="en-US"/>
          </a:p>
        </p:txBody>
      </p:sp>
      <p:sp>
        <p:nvSpPr>
          <p:cNvPr id="8" name="Espace réservé du contenu 7">
            <a:extLst>
              <a:ext uri="{FF2B5EF4-FFF2-40B4-BE49-F238E27FC236}">
                <a16:creationId xmlns:a16="http://schemas.microsoft.com/office/drawing/2014/main" id="{C7E1FCC9-2D1D-9C6B-8C9A-E3D0A77DBEF0}"/>
              </a:ext>
            </a:extLst>
          </p:cNvPr>
          <p:cNvSpPr>
            <a:spLocks noGrp="1"/>
          </p:cNvSpPr>
          <p:nvPr>
            <p:ph sz="quarter" idx="13"/>
          </p:nvPr>
        </p:nvSpPr>
        <p:spPr>
          <a:xfrm>
            <a:off x="419099" y="3423301"/>
            <a:ext cx="11239499" cy="2901298"/>
          </a:xfrm>
        </p:spPr>
        <p:txBody>
          <a:bodyPr vert="horz" lIns="91440" tIns="45720" rIns="91440" bIns="45720" rtlCol="0">
            <a:normAutofit/>
          </a:bodyPr>
          <a:lstStyle>
            <a:lvl1pPr marL="0" indent="0">
              <a:buNone/>
              <a:defRPr lang="en-US" dirty="0"/>
            </a:lvl1pPr>
            <a:lvl2pPr marL="457200" indent="0">
              <a:buNone/>
              <a:defRPr lang="en-US" dirty="0"/>
            </a:lvl2pPr>
            <a:lvl3pPr marL="914400" indent="0">
              <a:buNone/>
              <a:defRPr lang="en-US" dirty="0"/>
            </a:lvl3pPr>
            <a:lvl4pPr marL="1371600" indent="0">
              <a:buNone/>
              <a:defRPr lang="en-US" dirty="0"/>
            </a:lvl4pPr>
            <a:lvl5pPr marL="1828800" indent="0">
              <a:buNone/>
              <a:defRPr lang="en-US" dirty="0"/>
            </a:lvl5pPr>
          </a:lstStyle>
          <a:p>
            <a:pPr lvl="0" rtl="0"/>
            <a:r>
              <a:rPr lang="fr"/>
              <a:t>Modifiez les styles du texte</a:t>
            </a:r>
          </a:p>
          <a:p>
            <a:pPr lvl="1" rtl="0"/>
            <a:r>
              <a:rPr lang="fr"/>
              <a:t>Deuxième niveau</a:t>
            </a:r>
          </a:p>
          <a:p>
            <a:pPr lvl="2" rtl="0"/>
            <a:r>
              <a:rPr lang="fr"/>
              <a:t>Troisième niveau</a:t>
            </a:r>
          </a:p>
          <a:p>
            <a:pPr lvl="3" rtl="0"/>
            <a:r>
              <a:rPr lang="fr"/>
              <a:t>Quatrième niveau</a:t>
            </a:r>
          </a:p>
          <a:p>
            <a:pPr lvl="4" rtl="0"/>
            <a:r>
              <a:rPr lang="fr"/>
              <a:t>Cinquième niveau</a:t>
            </a:r>
            <a:endParaRPr lang="en-US"/>
          </a:p>
        </p:txBody>
      </p:sp>
      <p:sp>
        <p:nvSpPr>
          <p:cNvPr id="5" name="Espace réservé du pied de page 4">
            <a:extLst>
              <a:ext uri="{FF2B5EF4-FFF2-40B4-BE49-F238E27FC236}">
                <a16:creationId xmlns:a16="http://schemas.microsoft.com/office/drawing/2014/main" id="{B17E6B5E-6174-FD5C-41E8-FFC44C650D7E}"/>
              </a:ext>
            </a:extLst>
          </p:cNvPr>
          <p:cNvSpPr>
            <a:spLocks noGrp="1"/>
          </p:cNvSpPr>
          <p:nvPr>
            <p:ph type="ftr" sz="quarter" idx="11"/>
          </p:nvPr>
        </p:nvSpPr>
        <p:spPr/>
        <p:txBody>
          <a:bodyPr rtlCol="0"/>
          <a:lstStyle/>
          <a:p>
            <a:pPr rtl="0"/>
            <a:r>
              <a:rPr lang="fr"/>
              <a:t>Exemple de Texte de Pied de page</a:t>
            </a:r>
          </a:p>
        </p:txBody>
      </p:sp>
      <p:sp>
        <p:nvSpPr>
          <p:cNvPr id="4" name="Espace réservé de la date 3">
            <a:extLst>
              <a:ext uri="{FF2B5EF4-FFF2-40B4-BE49-F238E27FC236}">
                <a16:creationId xmlns:a16="http://schemas.microsoft.com/office/drawing/2014/main" id="{0B9485D1-E172-8F0A-A425-3097B3ABCFB4}"/>
              </a:ext>
            </a:extLst>
          </p:cNvPr>
          <p:cNvSpPr>
            <a:spLocks noGrp="1"/>
          </p:cNvSpPr>
          <p:nvPr>
            <p:ph type="dt" sz="half" idx="10"/>
          </p:nvPr>
        </p:nvSpPr>
        <p:spPr/>
        <p:txBody>
          <a:bodyPr rtlCol="0"/>
          <a:lstStyle/>
          <a:p>
            <a:pPr rtl="0"/>
            <a:r>
              <a:rPr lang="en-US"/>
              <a:t>4/8/2025</a:t>
            </a:r>
          </a:p>
        </p:txBody>
      </p:sp>
      <p:sp>
        <p:nvSpPr>
          <p:cNvPr id="6" name="Espace réservé du numéro de diapositive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rtlCol="0"/>
          <a:lstStyle/>
          <a:p>
            <a:pPr rtl="0"/>
            <a:fld id="{DD84031F-D6BF-4677-B12E-7D8B88BA70F7}" type="slidenum">
              <a:rPr lang="en-US" smtClean="0"/>
              <a:t>‹N°›</a:t>
            </a:fld>
            <a:endParaRPr lang="en-US"/>
          </a:p>
        </p:txBody>
      </p:sp>
      <p:cxnSp>
        <p:nvCxnSpPr>
          <p:cNvPr id="3" name="Connecteur droit 2">
            <a:extLst>
              <a:ext uri="{FF2B5EF4-FFF2-40B4-BE49-F238E27FC236}">
                <a16:creationId xmlns:a16="http://schemas.microsoft.com/office/drawing/2014/main" id="{BFD55B63-1406-DAD2-DBAB-BD87EA2FB540}"/>
              </a:ext>
            </a:extLst>
          </p:cNvPr>
          <p:cNvCxnSpPr>
            <a:cxnSpLocks/>
          </p:cNvCxnSpPr>
          <p:nvPr/>
        </p:nvCxnSpPr>
        <p:spPr>
          <a:xfrm>
            <a:off x="533400" y="2978854"/>
            <a:ext cx="11159163"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70637383"/>
      </p:ext>
    </p:extLst>
  </p:cSld>
  <p:clrMapOvr>
    <a:overrideClrMapping bg1="lt1" tx1="dk1" bg2="lt2" tx2="dk2" accent1="accent1" accent2="accent2" accent3="accent3" accent4="accent4" accent5="accent5" accent6="accent6" hlink="hlink" folHlink="folHlink"/>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p:cSld name="Conclusion 2">
    <p:bg>
      <p:bgRef idx="1001">
        <a:schemeClr val="bg1"/>
      </p:bgRef>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C7433D9-FD02-59E2-0F81-A0B7201D2DA0}"/>
              </a:ext>
            </a:extLst>
          </p:cNvPr>
          <p:cNvSpPr>
            <a:spLocks noGrp="1"/>
          </p:cNvSpPr>
          <p:nvPr>
            <p:ph type="title"/>
          </p:nvPr>
        </p:nvSpPr>
        <p:spPr>
          <a:xfrm>
            <a:off x="402336" y="1836238"/>
            <a:ext cx="11256264" cy="2512732"/>
          </a:xfrm>
        </p:spPr>
        <p:txBody>
          <a:bodyPr rtlCol="0" anchor="b">
            <a:normAutofit/>
          </a:bodyPr>
          <a:lstStyle>
            <a:lvl1pPr>
              <a:defRPr sz="7200">
                <a:solidFill>
                  <a:schemeClr val="accent1"/>
                </a:solidFill>
              </a:defRPr>
            </a:lvl1pPr>
          </a:lstStyle>
          <a:p>
            <a:pPr rtl="0"/>
            <a:r>
              <a:rPr lang="fr"/>
              <a:t>Modifiez le style du titre</a:t>
            </a:r>
            <a:endParaRPr lang="en-US"/>
          </a:p>
        </p:txBody>
      </p:sp>
      <p:sp>
        <p:nvSpPr>
          <p:cNvPr id="8" name="Espace réservé du contenu 7">
            <a:extLst>
              <a:ext uri="{FF2B5EF4-FFF2-40B4-BE49-F238E27FC236}">
                <a16:creationId xmlns:a16="http://schemas.microsoft.com/office/drawing/2014/main" id="{C7E1FCC9-2D1D-9C6B-8C9A-E3D0A77DBEF0}"/>
              </a:ext>
            </a:extLst>
          </p:cNvPr>
          <p:cNvSpPr>
            <a:spLocks noGrp="1"/>
          </p:cNvSpPr>
          <p:nvPr>
            <p:ph sz="quarter" idx="13"/>
          </p:nvPr>
        </p:nvSpPr>
        <p:spPr>
          <a:xfrm>
            <a:off x="419099" y="4834052"/>
            <a:ext cx="11239499" cy="1405479"/>
          </a:xfrm>
        </p:spPr>
        <p:txBody>
          <a:bodyPr vert="horz" lIns="91440" tIns="45720" rIns="91440" bIns="45720" rtlCol="0" anchor="t">
            <a:noAutofit/>
          </a:bodyPr>
          <a:lstStyle>
            <a:lvl1pPr marL="0" indent="0">
              <a:buNone/>
              <a:defRPr lang="en-US" sz="2000" dirty="0"/>
            </a:lvl1pPr>
            <a:lvl2pPr marL="457200" indent="0">
              <a:buNone/>
              <a:defRPr lang="en-US" sz="1800" dirty="0"/>
            </a:lvl2pPr>
            <a:lvl3pPr marL="914400" indent="0">
              <a:buNone/>
              <a:defRPr lang="en-US" sz="1600" dirty="0"/>
            </a:lvl3pPr>
            <a:lvl4pPr marL="1371600" indent="0">
              <a:buNone/>
              <a:defRPr lang="en-US" sz="1400" dirty="0"/>
            </a:lvl4pPr>
            <a:lvl5pPr marL="1828800" indent="0">
              <a:buNone/>
              <a:defRPr lang="en-US" sz="1400" dirty="0"/>
            </a:lvl5pPr>
          </a:lstStyle>
          <a:p>
            <a:pPr lvl="0" rtl="0"/>
            <a:r>
              <a:rPr lang="fr"/>
              <a:t>Modifiez les styles du texte</a:t>
            </a:r>
          </a:p>
          <a:p>
            <a:pPr lvl="1" rtl="0"/>
            <a:r>
              <a:rPr lang="fr"/>
              <a:t>Deuxième niveau</a:t>
            </a:r>
          </a:p>
          <a:p>
            <a:pPr lvl="2" rtl="0"/>
            <a:r>
              <a:rPr lang="fr"/>
              <a:t>Troisième niveau</a:t>
            </a:r>
          </a:p>
          <a:p>
            <a:pPr lvl="3" rtl="0"/>
            <a:r>
              <a:rPr lang="fr"/>
              <a:t>Quatrième niveau</a:t>
            </a:r>
          </a:p>
          <a:p>
            <a:pPr lvl="4" rtl="0"/>
            <a:r>
              <a:rPr lang="fr"/>
              <a:t>Cinquième niveau</a:t>
            </a:r>
            <a:endParaRPr lang="en-US"/>
          </a:p>
        </p:txBody>
      </p:sp>
      <p:sp>
        <p:nvSpPr>
          <p:cNvPr id="5" name="Espace réservé du pied de page 4">
            <a:extLst>
              <a:ext uri="{FF2B5EF4-FFF2-40B4-BE49-F238E27FC236}">
                <a16:creationId xmlns:a16="http://schemas.microsoft.com/office/drawing/2014/main" id="{B17E6B5E-6174-FD5C-41E8-FFC44C650D7E}"/>
              </a:ext>
            </a:extLst>
          </p:cNvPr>
          <p:cNvSpPr>
            <a:spLocks noGrp="1"/>
          </p:cNvSpPr>
          <p:nvPr>
            <p:ph type="ftr" sz="quarter" idx="11"/>
          </p:nvPr>
        </p:nvSpPr>
        <p:spPr/>
        <p:txBody>
          <a:bodyPr rtlCol="0"/>
          <a:lstStyle/>
          <a:p>
            <a:pPr rtl="0"/>
            <a:r>
              <a:rPr lang="fr"/>
              <a:t>Exemple de Texte de Pied de page</a:t>
            </a:r>
          </a:p>
        </p:txBody>
      </p:sp>
      <p:sp>
        <p:nvSpPr>
          <p:cNvPr id="4" name="Espace réservé de la date 3">
            <a:extLst>
              <a:ext uri="{FF2B5EF4-FFF2-40B4-BE49-F238E27FC236}">
                <a16:creationId xmlns:a16="http://schemas.microsoft.com/office/drawing/2014/main" id="{0B9485D1-E172-8F0A-A425-3097B3ABCFB4}"/>
              </a:ext>
            </a:extLst>
          </p:cNvPr>
          <p:cNvSpPr>
            <a:spLocks noGrp="1"/>
          </p:cNvSpPr>
          <p:nvPr>
            <p:ph type="dt" sz="half" idx="10"/>
          </p:nvPr>
        </p:nvSpPr>
        <p:spPr/>
        <p:txBody>
          <a:bodyPr rtlCol="0"/>
          <a:lstStyle/>
          <a:p>
            <a:pPr rtl="0"/>
            <a:r>
              <a:rPr lang="en-US"/>
              <a:t>4/8/2025</a:t>
            </a:r>
          </a:p>
        </p:txBody>
      </p:sp>
      <p:sp>
        <p:nvSpPr>
          <p:cNvPr id="6" name="Espace réservé du numéro de diapositive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rtlCol="0"/>
          <a:lstStyle/>
          <a:p>
            <a:pPr rtl="0"/>
            <a:fld id="{DD84031F-D6BF-4677-B12E-7D8B88BA70F7}" type="slidenum">
              <a:rPr lang="en-US" smtClean="0"/>
              <a:t>‹N°›</a:t>
            </a:fld>
            <a:endParaRPr lang="en-US"/>
          </a:p>
        </p:txBody>
      </p:sp>
      <p:cxnSp>
        <p:nvCxnSpPr>
          <p:cNvPr id="9" name="Connecteur droit 8">
            <a:extLst>
              <a:ext uri="{FF2B5EF4-FFF2-40B4-BE49-F238E27FC236}">
                <a16:creationId xmlns:a16="http://schemas.microsoft.com/office/drawing/2014/main" id="{05899B98-11E6-7DB0-F79E-50A541026355}"/>
              </a:ext>
            </a:extLst>
          </p:cNvPr>
          <p:cNvCxnSpPr>
            <a:cxnSpLocks/>
          </p:cNvCxnSpPr>
          <p:nvPr/>
        </p:nvCxnSpPr>
        <p:spPr>
          <a:xfrm>
            <a:off x="533400" y="4531625"/>
            <a:ext cx="11125198"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97667908"/>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Titre">
    <p:bg>
      <p:bgRef idx="1001">
        <a:schemeClr val="bg1"/>
      </p:bgRef>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A24DF58-285B-E151-006A-D88C36BBB753}"/>
              </a:ext>
            </a:extLst>
          </p:cNvPr>
          <p:cNvSpPr>
            <a:spLocks noGrp="1"/>
          </p:cNvSpPr>
          <p:nvPr>
            <p:ph type="ctrTitle"/>
          </p:nvPr>
        </p:nvSpPr>
        <p:spPr>
          <a:xfrm>
            <a:off x="419238" y="398050"/>
            <a:ext cx="9635668" cy="3671398"/>
          </a:xfrm>
        </p:spPr>
        <p:txBody>
          <a:bodyPr vert="horz" lIns="91440" tIns="45720" rIns="91440" bIns="45720" rtlCol="0" anchor="t">
            <a:normAutofit/>
          </a:bodyPr>
          <a:lstStyle>
            <a:lvl1pPr>
              <a:defRPr lang="en-US" sz="6600" dirty="0">
                <a:solidFill>
                  <a:schemeClr val="accent1"/>
                </a:solidFill>
              </a:defRPr>
            </a:lvl1pPr>
          </a:lstStyle>
          <a:p>
            <a:pPr lvl="0" rtl="0"/>
            <a:r>
              <a:rPr lang="fr"/>
              <a:t>Modifiez le style du titre</a:t>
            </a:r>
            <a:endParaRPr lang="en-US"/>
          </a:p>
        </p:txBody>
      </p:sp>
      <p:sp>
        <p:nvSpPr>
          <p:cNvPr id="3" name="Sous-titre 2">
            <a:extLst>
              <a:ext uri="{FF2B5EF4-FFF2-40B4-BE49-F238E27FC236}">
                <a16:creationId xmlns:a16="http://schemas.microsoft.com/office/drawing/2014/main" id="{F9206861-2B51-5BD1-EB7B-C21E31ED4CF6}"/>
              </a:ext>
            </a:extLst>
          </p:cNvPr>
          <p:cNvSpPr>
            <a:spLocks noGrp="1"/>
          </p:cNvSpPr>
          <p:nvPr>
            <p:ph type="subTitle" idx="1"/>
          </p:nvPr>
        </p:nvSpPr>
        <p:spPr>
          <a:xfrm>
            <a:off x="432322" y="5669280"/>
            <a:ext cx="9620300" cy="756807"/>
          </a:xfrm>
        </p:spPr>
        <p:txBody>
          <a:bodyPr vert="horz" lIns="91440" tIns="45720" rIns="91440" bIns="45720" rtlCol="0">
            <a:normAutofit/>
          </a:bodyPr>
          <a:lstStyle>
            <a:lvl1pPr marL="0" indent="0">
              <a:buNone/>
              <a:defRPr lang="en-US" dirty="0"/>
            </a:lvl1pPr>
          </a:lstStyle>
          <a:p>
            <a:pPr lvl="0" rtl="0"/>
            <a:r>
              <a:rPr lang="fr"/>
              <a:t>Modifiez le style des sous-titres du masque</a:t>
            </a:r>
            <a:endParaRPr lang="en-US"/>
          </a:p>
        </p:txBody>
      </p:sp>
      <p:sp>
        <p:nvSpPr>
          <p:cNvPr id="5" name="Espace réservé du pied de page 4">
            <a:extLst>
              <a:ext uri="{FF2B5EF4-FFF2-40B4-BE49-F238E27FC236}">
                <a16:creationId xmlns:a16="http://schemas.microsoft.com/office/drawing/2014/main" id="{822DDD77-F8A9-7EC7-8615-6A38937CE728}"/>
              </a:ext>
            </a:extLst>
          </p:cNvPr>
          <p:cNvSpPr>
            <a:spLocks noGrp="1"/>
          </p:cNvSpPr>
          <p:nvPr>
            <p:ph type="ftr" sz="quarter" idx="11"/>
          </p:nvPr>
        </p:nvSpPr>
        <p:spPr/>
        <p:txBody>
          <a:bodyPr rtlCol="0"/>
          <a:lstStyle/>
          <a:p>
            <a:pPr rtl="0"/>
            <a:r>
              <a:rPr lang="fr"/>
              <a:t>Exemple de Texte de Pied de page</a:t>
            </a:r>
          </a:p>
        </p:txBody>
      </p:sp>
      <p:sp>
        <p:nvSpPr>
          <p:cNvPr id="4" name="Espace réservé de la date 3">
            <a:extLst>
              <a:ext uri="{FF2B5EF4-FFF2-40B4-BE49-F238E27FC236}">
                <a16:creationId xmlns:a16="http://schemas.microsoft.com/office/drawing/2014/main" id="{098AB215-86A6-6EC5-BC27-7962FA84A1AE}"/>
              </a:ext>
            </a:extLst>
          </p:cNvPr>
          <p:cNvSpPr>
            <a:spLocks noGrp="1"/>
          </p:cNvSpPr>
          <p:nvPr>
            <p:ph type="dt" sz="half" idx="10"/>
          </p:nvPr>
        </p:nvSpPr>
        <p:spPr/>
        <p:txBody>
          <a:bodyPr rtlCol="0"/>
          <a:lstStyle/>
          <a:p>
            <a:pPr rtl="0"/>
            <a:r>
              <a:rPr lang="en-US"/>
              <a:t>4/8/2025</a:t>
            </a:r>
          </a:p>
        </p:txBody>
      </p:sp>
      <p:sp>
        <p:nvSpPr>
          <p:cNvPr id="6" name="Espace réservé du numéro de diapositive 5">
            <a:extLst>
              <a:ext uri="{FF2B5EF4-FFF2-40B4-BE49-F238E27FC236}">
                <a16:creationId xmlns:a16="http://schemas.microsoft.com/office/drawing/2014/main" id="{4360CECF-E526-1422-4780-123B6B1E96C9}"/>
              </a:ext>
            </a:extLst>
          </p:cNvPr>
          <p:cNvSpPr>
            <a:spLocks noGrp="1"/>
          </p:cNvSpPr>
          <p:nvPr>
            <p:ph type="sldNum" sz="quarter" idx="12"/>
          </p:nvPr>
        </p:nvSpPr>
        <p:spPr/>
        <p:txBody>
          <a:bodyPr rtlCol="0"/>
          <a:lstStyle/>
          <a:p>
            <a:pPr rtl="0"/>
            <a:fld id="{DD84031F-D6BF-4677-B12E-7D8B88BA70F7}" type="slidenum">
              <a:rPr lang="en-US" smtClean="0"/>
              <a:t>‹N°›</a:t>
            </a:fld>
            <a:endParaRPr lang="en-US"/>
          </a:p>
        </p:txBody>
      </p:sp>
      <p:cxnSp>
        <p:nvCxnSpPr>
          <p:cNvPr id="9" name="Connecteur droit 8">
            <a:extLst>
              <a:ext uri="{FF2B5EF4-FFF2-40B4-BE49-F238E27FC236}">
                <a16:creationId xmlns:a16="http://schemas.microsoft.com/office/drawing/2014/main" id="{46EBC7DB-A84C-6AE6-0446-4E466A133069}"/>
              </a:ext>
            </a:extLst>
          </p:cNvPr>
          <p:cNvCxnSpPr>
            <a:cxnSpLocks/>
          </p:cNvCxnSpPr>
          <p:nvPr/>
        </p:nvCxnSpPr>
        <p:spPr>
          <a:xfrm>
            <a:off x="530352" y="5498461"/>
            <a:ext cx="11124446"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5789984"/>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itre 2">
    <p:bg>
      <p:bgRef idx="1001">
        <a:schemeClr val="bg1"/>
      </p:bgRef>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A24DF58-285B-E151-006A-D88C36BBB753}"/>
              </a:ext>
            </a:extLst>
          </p:cNvPr>
          <p:cNvSpPr>
            <a:spLocks noGrp="1"/>
          </p:cNvSpPr>
          <p:nvPr>
            <p:ph type="ctrTitle"/>
          </p:nvPr>
        </p:nvSpPr>
        <p:spPr>
          <a:xfrm>
            <a:off x="402336" y="765750"/>
            <a:ext cx="9635668" cy="3455113"/>
          </a:xfrm>
        </p:spPr>
        <p:txBody>
          <a:bodyPr vert="horz" lIns="91440" tIns="45720" rIns="91440" bIns="45720" rtlCol="0" anchor="t">
            <a:normAutofit/>
          </a:bodyPr>
          <a:lstStyle>
            <a:lvl1pPr>
              <a:defRPr lang="en-US" sz="8800" dirty="0">
                <a:solidFill>
                  <a:schemeClr val="accent1"/>
                </a:solidFill>
              </a:defRPr>
            </a:lvl1pPr>
          </a:lstStyle>
          <a:p>
            <a:pPr lvl="0" rtl="0"/>
            <a:r>
              <a:rPr lang="fr"/>
              <a:t>Modifiez le style du titre</a:t>
            </a:r>
            <a:endParaRPr lang="en-US"/>
          </a:p>
        </p:txBody>
      </p:sp>
      <p:sp>
        <p:nvSpPr>
          <p:cNvPr id="3" name="Sous-titre 2">
            <a:extLst>
              <a:ext uri="{FF2B5EF4-FFF2-40B4-BE49-F238E27FC236}">
                <a16:creationId xmlns:a16="http://schemas.microsoft.com/office/drawing/2014/main" id="{F9206861-2B51-5BD1-EB7B-C21E31ED4CF6}"/>
              </a:ext>
            </a:extLst>
          </p:cNvPr>
          <p:cNvSpPr>
            <a:spLocks noGrp="1"/>
          </p:cNvSpPr>
          <p:nvPr>
            <p:ph type="subTitle" idx="1"/>
          </p:nvPr>
        </p:nvSpPr>
        <p:spPr>
          <a:xfrm>
            <a:off x="429428" y="5271844"/>
            <a:ext cx="9613065" cy="1001356"/>
          </a:xfrm>
        </p:spPr>
        <p:txBody>
          <a:bodyPr vert="horz" lIns="91440" tIns="45720" rIns="91440" bIns="45720" rtlCol="0" anchor="ctr">
            <a:normAutofit/>
          </a:bodyPr>
          <a:lstStyle>
            <a:lvl1pPr marL="0" indent="0">
              <a:buNone/>
              <a:defRPr lang="en-US" dirty="0"/>
            </a:lvl1pPr>
          </a:lstStyle>
          <a:p>
            <a:pPr lvl="0" rtl="0"/>
            <a:r>
              <a:rPr lang="fr"/>
              <a:t>Modifiez le style des sous-titres du masque</a:t>
            </a:r>
            <a:endParaRPr lang="en-US"/>
          </a:p>
        </p:txBody>
      </p:sp>
      <p:sp>
        <p:nvSpPr>
          <p:cNvPr id="5" name="Espace réservé du pied de page 4">
            <a:extLst>
              <a:ext uri="{FF2B5EF4-FFF2-40B4-BE49-F238E27FC236}">
                <a16:creationId xmlns:a16="http://schemas.microsoft.com/office/drawing/2014/main" id="{822DDD77-F8A9-7EC7-8615-6A38937CE728}"/>
              </a:ext>
            </a:extLst>
          </p:cNvPr>
          <p:cNvSpPr>
            <a:spLocks noGrp="1"/>
          </p:cNvSpPr>
          <p:nvPr>
            <p:ph type="ftr" sz="quarter" idx="11"/>
          </p:nvPr>
        </p:nvSpPr>
        <p:spPr/>
        <p:txBody>
          <a:bodyPr rtlCol="0"/>
          <a:lstStyle/>
          <a:p>
            <a:pPr rtl="0"/>
            <a:r>
              <a:rPr lang="fr"/>
              <a:t>Exemple de Texte de Pied de page</a:t>
            </a:r>
          </a:p>
        </p:txBody>
      </p:sp>
      <p:sp>
        <p:nvSpPr>
          <p:cNvPr id="4" name="Espace réservé de la date 3">
            <a:extLst>
              <a:ext uri="{FF2B5EF4-FFF2-40B4-BE49-F238E27FC236}">
                <a16:creationId xmlns:a16="http://schemas.microsoft.com/office/drawing/2014/main" id="{098AB215-86A6-6EC5-BC27-7962FA84A1AE}"/>
              </a:ext>
            </a:extLst>
          </p:cNvPr>
          <p:cNvSpPr>
            <a:spLocks noGrp="1"/>
          </p:cNvSpPr>
          <p:nvPr>
            <p:ph type="dt" sz="half" idx="10"/>
          </p:nvPr>
        </p:nvSpPr>
        <p:spPr/>
        <p:txBody>
          <a:bodyPr rtlCol="0"/>
          <a:lstStyle/>
          <a:p>
            <a:pPr rtl="0"/>
            <a:r>
              <a:rPr lang="en-US"/>
              <a:t>4/8/2025</a:t>
            </a:r>
          </a:p>
        </p:txBody>
      </p:sp>
      <p:sp>
        <p:nvSpPr>
          <p:cNvPr id="6" name="Espace réservé du numéro de diapositive 5">
            <a:extLst>
              <a:ext uri="{FF2B5EF4-FFF2-40B4-BE49-F238E27FC236}">
                <a16:creationId xmlns:a16="http://schemas.microsoft.com/office/drawing/2014/main" id="{4360CECF-E526-1422-4780-123B6B1E96C9}"/>
              </a:ext>
            </a:extLst>
          </p:cNvPr>
          <p:cNvSpPr>
            <a:spLocks noGrp="1"/>
          </p:cNvSpPr>
          <p:nvPr>
            <p:ph type="sldNum" sz="quarter" idx="12"/>
          </p:nvPr>
        </p:nvSpPr>
        <p:spPr/>
        <p:txBody>
          <a:bodyPr rtlCol="0"/>
          <a:lstStyle/>
          <a:p>
            <a:pPr rtl="0"/>
            <a:fld id="{DD84031F-D6BF-4677-B12E-7D8B88BA70F7}" type="slidenum">
              <a:rPr lang="en-US" smtClean="0"/>
              <a:t>‹N°›</a:t>
            </a:fld>
            <a:endParaRPr lang="en-US"/>
          </a:p>
        </p:txBody>
      </p:sp>
      <p:cxnSp>
        <p:nvCxnSpPr>
          <p:cNvPr id="12" name="Connecteur droit 11">
            <a:extLst>
              <a:ext uri="{FF2B5EF4-FFF2-40B4-BE49-F238E27FC236}">
                <a16:creationId xmlns:a16="http://schemas.microsoft.com/office/drawing/2014/main" id="{D4CDCB79-1025-8102-1BC6-378AB173CBFF}"/>
              </a:ext>
            </a:extLst>
          </p:cNvPr>
          <p:cNvCxnSpPr>
            <a:cxnSpLocks/>
          </p:cNvCxnSpPr>
          <p:nvPr/>
        </p:nvCxnSpPr>
        <p:spPr>
          <a:xfrm>
            <a:off x="533400" y="5184424"/>
            <a:ext cx="11125200"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cxnSp>
        <p:nvCxnSpPr>
          <p:cNvPr id="11" name="Connecteur droit 10">
            <a:extLst>
              <a:ext uri="{FF2B5EF4-FFF2-40B4-BE49-F238E27FC236}">
                <a16:creationId xmlns:a16="http://schemas.microsoft.com/office/drawing/2014/main" id="{CEF23CAD-F5FD-3FB3-B413-1F54592B07E7}"/>
              </a:ext>
            </a:extLst>
          </p:cNvPr>
          <p:cNvCxnSpPr>
            <a:cxnSpLocks/>
          </p:cNvCxnSpPr>
          <p:nvPr/>
        </p:nvCxnSpPr>
        <p:spPr>
          <a:xfrm>
            <a:off x="533400" y="6324600"/>
            <a:ext cx="11125200"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67488863"/>
      </p:ext>
    </p:extLst>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Titre 3">
    <p:bg>
      <p:bgPr>
        <a:solidFill>
          <a:schemeClr val="accent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A24DF58-285B-E151-006A-D88C36BBB753}"/>
              </a:ext>
            </a:extLst>
          </p:cNvPr>
          <p:cNvSpPr>
            <a:spLocks noGrp="1"/>
          </p:cNvSpPr>
          <p:nvPr>
            <p:ph type="ctrTitle"/>
          </p:nvPr>
        </p:nvSpPr>
        <p:spPr>
          <a:xfrm>
            <a:off x="402336" y="765750"/>
            <a:ext cx="9635668" cy="3528339"/>
          </a:xfrm>
        </p:spPr>
        <p:txBody>
          <a:bodyPr vert="horz" lIns="91440" tIns="45720" rIns="91440" bIns="45720" rtlCol="0" anchor="t">
            <a:normAutofit/>
          </a:bodyPr>
          <a:lstStyle>
            <a:lvl1pPr>
              <a:defRPr lang="en-US" sz="8800" dirty="0">
                <a:solidFill>
                  <a:schemeClr val="tx1"/>
                </a:solidFill>
              </a:defRPr>
            </a:lvl1pPr>
          </a:lstStyle>
          <a:p>
            <a:pPr lvl="0" rtl="0"/>
            <a:r>
              <a:rPr lang="fr"/>
              <a:t>Modifiez le style du titre</a:t>
            </a:r>
            <a:endParaRPr lang="en-US"/>
          </a:p>
        </p:txBody>
      </p:sp>
      <p:sp>
        <p:nvSpPr>
          <p:cNvPr id="3" name="Sous-titre 2">
            <a:extLst>
              <a:ext uri="{FF2B5EF4-FFF2-40B4-BE49-F238E27FC236}">
                <a16:creationId xmlns:a16="http://schemas.microsoft.com/office/drawing/2014/main" id="{F9206861-2B51-5BD1-EB7B-C21E31ED4CF6}"/>
              </a:ext>
            </a:extLst>
          </p:cNvPr>
          <p:cNvSpPr>
            <a:spLocks noGrp="1"/>
          </p:cNvSpPr>
          <p:nvPr>
            <p:ph type="subTitle" idx="1"/>
          </p:nvPr>
        </p:nvSpPr>
        <p:spPr>
          <a:xfrm>
            <a:off x="434857" y="5184425"/>
            <a:ext cx="10575756" cy="1153220"/>
          </a:xfrm>
        </p:spPr>
        <p:txBody>
          <a:bodyPr vert="horz" lIns="91440" tIns="45720" rIns="91440" bIns="45720" rtlCol="0" anchor="ctr">
            <a:normAutofit/>
          </a:bodyPr>
          <a:lstStyle>
            <a:lvl1pPr marL="0" indent="0">
              <a:buNone/>
              <a:defRPr lang="en-US" dirty="0">
                <a:solidFill>
                  <a:schemeClr val="tx1"/>
                </a:solidFill>
              </a:defRPr>
            </a:lvl1pPr>
          </a:lstStyle>
          <a:p>
            <a:pPr lvl="0" rtl="0"/>
            <a:r>
              <a:rPr lang="fr"/>
              <a:t>Modifiez le style des sous-titres du masque</a:t>
            </a:r>
            <a:endParaRPr lang="en-US"/>
          </a:p>
        </p:txBody>
      </p:sp>
      <p:sp>
        <p:nvSpPr>
          <p:cNvPr id="5" name="Espace réservé du pied de page 4">
            <a:extLst>
              <a:ext uri="{FF2B5EF4-FFF2-40B4-BE49-F238E27FC236}">
                <a16:creationId xmlns:a16="http://schemas.microsoft.com/office/drawing/2014/main" id="{822DDD77-F8A9-7EC7-8615-6A38937CE728}"/>
              </a:ext>
            </a:extLst>
          </p:cNvPr>
          <p:cNvSpPr>
            <a:spLocks noGrp="1"/>
          </p:cNvSpPr>
          <p:nvPr>
            <p:ph type="ftr" sz="quarter" idx="11"/>
          </p:nvPr>
        </p:nvSpPr>
        <p:spPr/>
        <p:txBody>
          <a:bodyPr rtlCol="0"/>
          <a:lstStyle>
            <a:lvl1pPr>
              <a:defRPr>
                <a:solidFill>
                  <a:schemeClr val="tx1"/>
                </a:solidFill>
              </a:defRPr>
            </a:lvl1pPr>
          </a:lstStyle>
          <a:p>
            <a:pPr rtl="0"/>
            <a:r>
              <a:rPr lang="fr"/>
              <a:t>Exemple de Texte de Pied de page</a:t>
            </a:r>
          </a:p>
        </p:txBody>
      </p:sp>
      <p:sp>
        <p:nvSpPr>
          <p:cNvPr id="4" name="Espace réservé de la date 3">
            <a:extLst>
              <a:ext uri="{FF2B5EF4-FFF2-40B4-BE49-F238E27FC236}">
                <a16:creationId xmlns:a16="http://schemas.microsoft.com/office/drawing/2014/main" id="{098AB215-86A6-6EC5-BC27-7962FA84A1AE}"/>
              </a:ext>
            </a:extLst>
          </p:cNvPr>
          <p:cNvSpPr>
            <a:spLocks noGrp="1"/>
          </p:cNvSpPr>
          <p:nvPr>
            <p:ph type="dt" sz="half" idx="10"/>
          </p:nvPr>
        </p:nvSpPr>
        <p:spPr/>
        <p:txBody>
          <a:bodyPr rtlCol="0"/>
          <a:lstStyle>
            <a:lvl1pPr>
              <a:defRPr>
                <a:solidFill>
                  <a:schemeClr val="tx1"/>
                </a:solidFill>
              </a:defRPr>
            </a:lvl1pPr>
          </a:lstStyle>
          <a:p>
            <a:pPr rtl="0"/>
            <a:r>
              <a:rPr lang="en-US"/>
              <a:t>4/8/2025</a:t>
            </a:r>
          </a:p>
        </p:txBody>
      </p:sp>
      <p:sp>
        <p:nvSpPr>
          <p:cNvPr id="6" name="Espace réservé du numéro de diapositive 5">
            <a:extLst>
              <a:ext uri="{FF2B5EF4-FFF2-40B4-BE49-F238E27FC236}">
                <a16:creationId xmlns:a16="http://schemas.microsoft.com/office/drawing/2014/main" id="{4360CECF-E526-1422-4780-123B6B1E96C9}"/>
              </a:ext>
            </a:extLst>
          </p:cNvPr>
          <p:cNvSpPr>
            <a:spLocks noGrp="1"/>
          </p:cNvSpPr>
          <p:nvPr>
            <p:ph type="sldNum" sz="quarter" idx="12"/>
          </p:nvPr>
        </p:nvSpPr>
        <p:spPr/>
        <p:txBody>
          <a:bodyPr rtlCol="0"/>
          <a:lstStyle>
            <a:lvl1pPr>
              <a:defRPr>
                <a:solidFill>
                  <a:schemeClr val="tx1"/>
                </a:solidFill>
              </a:defRPr>
            </a:lvl1pPr>
          </a:lstStyle>
          <a:p>
            <a:pPr rtl="0"/>
            <a:fld id="{DD84031F-D6BF-4677-B12E-7D8B88BA70F7}" type="slidenum">
              <a:rPr lang="en-US" smtClean="0"/>
              <a:t>‹N°›</a:t>
            </a:fld>
            <a:endParaRPr lang="en-US"/>
          </a:p>
        </p:txBody>
      </p:sp>
      <p:cxnSp>
        <p:nvCxnSpPr>
          <p:cNvPr id="11" name="Connecteur droit 10">
            <a:extLst>
              <a:ext uri="{FF2B5EF4-FFF2-40B4-BE49-F238E27FC236}">
                <a16:creationId xmlns:a16="http://schemas.microsoft.com/office/drawing/2014/main" id="{3817982C-A325-8307-2486-3AD646261E04}"/>
              </a:ext>
            </a:extLst>
          </p:cNvPr>
          <p:cNvCxnSpPr>
            <a:cxnSpLocks/>
          </p:cNvCxnSpPr>
          <p:nvPr/>
        </p:nvCxnSpPr>
        <p:spPr>
          <a:xfrm>
            <a:off x="533400" y="533538"/>
            <a:ext cx="11127005" cy="0"/>
          </a:xfrm>
          <a:prstGeom prst="line">
            <a:avLst/>
          </a:prstGeom>
          <a:ln w="60325">
            <a:solidFill>
              <a:schemeClr val="tx2"/>
            </a:solidFill>
          </a:ln>
        </p:spPr>
        <p:style>
          <a:lnRef idx="2">
            <a:schemeClr val="accent1"/>
          </a:lnRef>
          <a:fillRef idx="0">
            <a:schemeClr val="accent1"/>
          </a:fillRef>
          <a:effectRef idx="1">
            <a:schemeClr val="accent1"/>
          </a:effectRef>
          <a:fontRef idx="minor">
            <a:schemeClr val="tx1"/>
          </a:fontRef>
        </p:style>
      </p:cxnSp>
      <p:cxnSp>
        <p:nvCxnSpPr>
          <p:cNvPr id="9" name="Connecteur droit 8">
            <a:extLst>
              <a:ext uri="{FF2B5EF4-FFF2-40B4-BE49-F238E27FC236}">
                <a16:creationId xmlns:a16="http://schemas.microsoft.com/office/drawing/2014/main" id="{2C02859D-9F11-5594-CFD3-C5FDE18CACB3}"/>
              </a:ext>
            </a:extLst>
          </p:cNvPr>
          <p:cNvCxnSpPr>
            <a:cxnSpLocks/>
          </p:cNvCxnSpPr>
          <p:nvPr/>
        </p:nvCxnSpPr>
        <p:spPr>
          <a:xfrm>
            <a:off x="533400" y="5169248"/>
            <a:ext cx="11127005" cy="0"/>
          </a:xfrm>
          <a:prstGeom prst="line">
            <a:avLst/>
          </a:prstGeom>
          <a:ln w="9525">
            <a:solidFill>
              <a:schemeClr val="tx2"/>
            </a:solidFill>
          </a:ln>
        </p:spPr>
        <p:style>
          <a:lnRef idx="2">
            <a:schemeClr val="accent1"/>
          </a:lnRef>
          <a:fillRef idx="0">
            <a:schemeClr val="accent1"/>
          </a:fillRef>
          <a:effectRef idx="1">
            <a:schemeClr val="accent1"/>
          </a:effectRef>
          <a:fontRef idx="minor">
            <a:schemeClr val="tx1"/>
          </a:fontRef>
        </p:style>
      </p:cxnSp>
      <p:cxnSp>
        <p:nvCxnSpPr>
          <p:cNvPr id="12" name="Connecteur droit 11">
            <a:extLst>
              <a:ext uri="{FF2B5EF4-FFF2-40B4-BE49-F238E27FC236}">
                <a16:creationId xmlns:a16="http://schemas.microsoft.com/office/drawing/2014/main" id="{6A0AD802-2887-3310-1453-789DB76F58DF}"/>
              </a:ext>
            </a:extLst>
          </p:cNvPr>
          <p:cNvCxnSpPr>
            <a:cxnSpLocks/>
          </p:cNvCxnSpPr>
          <p:nvPr/>
        </p:nvCxnSpPr>
        <p:spPr>
          <a:xfrm>
            <a:off x="533400" y="6330811"/>
            <a:ext cx="11119945" cy="0"/>
          </a:xfrm>
          <a:prstGeom prst="line">
            <a:avLst/>
          </a:prstGeom>
          <a:ln w="9525">
            <a:solidFill>
              <a:schemeClr val="tx2"/>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4857779"/>
      </p:ext>
    </p:extLst>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En-tête de section">
    <p:bg>
      <p:bgPr>
        <a:solidFill>
          <a:schemeClr val="accent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892EA34-13CC-54C1-DE3D-4F1D5D55C9A7}"/>
              </a:ext>
            </a:extLst>
          </p:cNvPr>
          <p:cNvSpPr>
            <a:spLocks noGrp="1"/>
          </p:cNvSpPr>
          <p:nvPr>
            <p:ph type="title"/>
          </p:nvPr>
        </p:nvSpPr>
        <p:spPr>
          <a:xfrm>
            <a:off x="426997" y="3018408"/>
            <a:ext cx="8961120" cy="3247475"/>
          </a:xfrm>
        </p:spPr>
        <p:txBody>
          <a:bodyPr rtlCol="0" anchor="b">
            <a:normAutofit/>
          </a:bodyPr>
          <a:lstStyle>
            <a:lvl1pPr>
              <a:defRPr sz="6600">
                <a:solidFill>
                  <a:schemeClr val="tx1"/>
                </a:solidFill>
              </a:defRPr>
            </a:lvl1pPr>
          </a:lstStyle>
          <a:p>
            <a:pPr rtl="0"/>
            <a:r>
              <a:rPr lang="fr"/>
              <a:t>Modifiez le style du titre</a:t>
            </a:r>
            <a:endParaRPr lang="en-US"/>
          </a:p>
        </p:txBody>
      </p:sp>
      <p:sp>
        <p:nvSpPr>
          <p:cNvPr id="5" name="Espace réservé du pied de page 4">
            <a:extLst>
              <a:ext uri="{FF2B5EF4-FFF2-40B4-BE49-F238E27FC236}">
                <a16:creationId xmlns:a16="http://schemas.microsoft.com/office/drawing/2014/main" id="{9F1849E7-8E94-3B02-239C-AAB481596BFD}"/>
              </a:ext>
            </a:extLst>
          </p:cNvPr>
          <p:cNvSpPr>
            <a:spLocks noGrp="1"/>
          </p:cNvSpPr>
          <p:nvPr>
            <p:ph type="ftr" sz="quarter" idx="11"/>
          </p:nvPr>
        </p:nvSpPr>
        <p:spPr/>
        <p:txBody>
          <a:bodyPr rtlCol="0"/>
          <a:lstStyle>
            <a:lvl1pPr>
              <a:defRPr>
                <a:solidFill>
                  <a:schemeClr val="tx1"/>
                </a:solidFill>
              </a:defRPr>
            </a:lvl1pPr>
          </a:lstStyle>
          <a:p>
            <a:pPr rtl="0"/>
            <a:r>
              <a:rPr lang="fr"/>
              <a:t>Exemple de Texte de Pied de page</a:t>
            </a:r>
          </a:p>
        </p:txBody>
      </p:sp>
      <p:sp>
        <p:nvSpPr>
          <p:cNvPr id="4" name="Espace réservé de la date 3">
            <a:extLst>
              <a:ext uri="{FF2B5EF4-FFF2-40B4-BE49-F238E27FC236}">
                <a16:creationId xmlns:a16="http://schemas.microsoft.com/office/drawing/2014/main" id="{8F845713-EE4C-7615-B812-531C14CF0CA2}"/>
              </a:ext>
            </a:extLst>
          </p:cNvPr>
          <p:cNvSpPr>
            <a:spLocks noGrp="1"/>
          </p:cNvSpPr>
          <p:nvPr>
            <p:ph type="dt" sz="half" idx="10"/>
          </p:nvPr>
        </p:nvSpPr>
        <p:spPr/>
        <p:txBody>
          <a:bodyPr rtlCol="0"/>
          <a:lstStyle>
            <a:lvl1pPr>
              <a:defRPr>
                <a:solidFill>
                  <a:schemeClr val="tx1"/>
                </a:solidFill>
              </a:defRPr>
            </a:lvl1pPr>
          </a:lstStyle>
          <a:p>
            <a:pPr rtl="0"/>
            <a:r>
              <a:rPr lang="en-US"/>
              <a:t>4/8/2025</a:t>
            </a:r>
          </a:p>
        </p:txBody>
      </p:sp>
      <p:sp>
        <p:nvSpPr>
          <p:cNvPr id="6" name="Espace réservé du numéro de diapositive 5">
            <a:extLst>
              <a:ext uri="{FF2B5EF4-FFF2-40B4-BE49-F238E27FC236}">
                <a16:creationId xmlns:a16="http://schemas.microsoft.com/office/drawing/2014/main" id="{70644BD7-C050-D052-8408-65ADAAF674FF}"/>
              </a:ext>
            </a:extLst>
          </p:cNvPr>
          <p:cNvSpPr>
            <a:spLocks noGrp="1"/>
          </p:cNvSpPr>
          <p:nvPr>
            <p:ph type="sldNum" sz="quarter" idx="12"/>
          </p:nvPr>
        </p:nvSpPr>
        <p:spPr/>
        <p:txBody>
          <a:bodyPr rtlCol="0"/>
          <a:lstStyle>
            <a:lvl1pPr>
              <a:defRPr>
                <a:solidFill>
                  <a:schemeClr val="tx1"/>
                </a:solidFill>
              </a:defRPr>
            </a:lvl1pPr>
          </a:lstStyle>
          <a:p>
            <a:pPr rtl="0"/>
            <a:fld id="{DD84031F-D6BF-4677-B12E-7D8B88BA70F7}" type="slidenum">
              <a:rPr lang="en-US" smtClean="0"/>
              <a:t>‹N°›</a:t>
            </a:fld>
            <a:endParaRPr lang="en-US"/>
          </a:p>
        </p:txBody>
      </p:sp>
      <p:cxnSp>
        <p:nvCxnSpPr>
          <p:cNvPr id="7" name="Connecteur droit 6">
            <a:extLst>
              <a:ext uri="{FF2B5EF4-FFF2-40B4-BE49-F238E27FC236}">
                <a16:creationId xmlns:a16="http://schemas.microsoft.com/office/drawing/2014/main" id="{6FD05DD5-DCB7-49C7-5E41-2DBD8B73D6D2}"/>
              </a:ext>
            </a:extLst>
          </p:cNvPr>
          <p:cNvCxnSpPr>
            <a:cxnSpLocks/>
          </p:cNvCxnSpPr>
          <p:nvPr/>
        </p:nvCxnSpPr>
        <p:spPr>
          <a:xfrm>
            <a:off x="530646" y="531958"/>
            <a:ext cx="11127954" cy="0"/>
          </a:xfrm>
          <a:prstGeom prst="line">
            <a:avLst/>
          </a:prstGeom>
          <a:ln w="9525">
            <a:solidFill>
              <a:schemeClr val="tx2"/>
            </a:solidFill>
          </a:ln>
        </p:spPr>
        <p:style>
          <a:lnRef idx="2">
            <a:schemeClr val="accent1"/>
          </a:lnRef>
          <a:fillRef idx="0">
            <a:schemeClr val="accent1"/>
          </a:fillRef>
          <a:effectRef idx="1">
            <a:schemeClr val="accent1"/>
          </a:effectRef>
          <a:fontRef idx="minor">
            <a:schemeClr val="tx1"/>
          </a:fontRef>
        </p:style>
      </p:cxnSp>
      <p:cxnSp>
        <p:nvCxnSpPr>
          <p:cNvPr id="8" name="Connecteur droit 7">
            <a:extLst>
              <a:ext uri="{FF2B5EF4-FFF2-40B4-BE49-F238E27FC236}">
                <a16:creationId xmlns:a16="http://schemas.microsoft.com/office/drawing/2014/main" id="{69FDA663-314D-CA26-DF41-CB3FDC0733F0}"/>
              </a:ext>
            </a:extLst>
          </p:cNvPr>
          <p:cNvCxnSpPr>
            <a:cxnSpLocks/>
          </p:cNvCxnSpPr>
          <p:nvPr/>
        </p:nvCxnSpPr>
        <p:spPr>
          <a:xfrm>
            <a:off x="533400" y="6324600"/>
            <a:ext cx="11125200" cy="0"/>
          </a:xfrm>
          <a:prstGeom prst="line">
            <a:avLst/>
          </a:prstGeom>
          <a:ln w="9525">
            <a:solidFill>
              <a:schemeClr val="tx2"/>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14289203"/>
      </p:ext>
    </p:extLst>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 Type="http://schemas.openxmlformats.org/officeDocument/2006/relationships/slideLayout" Target="../slideLayouts/slideLayout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cxnSp>
        <p:nvCxnSpPr>
          <p:cNvPr id="9" name="Connecteur droit 8">
            <a:extLst>
              <a:ext uri="{FF2B5EF4-FFF2-40B4-BE49-F238E27FC236}">
                <a16:creationId xmlns:a16="http://schemas.microsoft.com/office/drawing/2014/main" id="{58916C8C-4316-E510-1962-E944B3382B43}"/>
              </a:ext>
            </a:extLst>
          </p:cNvPr>
          <p:cNvCxnSpPr>
            <a:cxnSpLocks/>
          </p:cNvCxnSpPr>
          <p:nvPr/>
        </p:nvCxnSpPr>
        <p:spPr>
          <a:xfrm>
            <a:off x="530352" y="533400"/>
            <a:ext cx="11125200"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
        <p:nvSpPr>
          <p:cNvPr id="2" name="Espace réservé du titre 1">
            <a:extLst>
              <a:ext uri="{FF2B5EF4-FFF2-40B4-BE49-F238E27FC236}">
                <a16:creationId xmlns:a16="http://schemas.microsoft.com/office/drawing/2014/main" id="{66478947-1D67-18A4-7E48-5B4B2F97FBE9}"/>
              </a:ext>
            </a:extLst>
          </p:cNvPr>
          <p:cNvSpPr>
            <a:spLocks noGrp="1"/>
          </p:cNvSpPr>
          <p:nvPr>
            <p:ph type="title"/>
          </p:nvPr>
        </p:nvSpPr>
        <p:spPr>
          <a:xfrm>
            <a:off x="414983" y="691868"/>
            <a:ext cx="11243617" cy="901139"/>
          </a:xfrm>
          <a:prstGeom prst="rect">
            <a:avLst/>
          </a:prstGeom>
        </p:spPr>
        <p:txBody>
          <a:bodyPr vert="horz" lIns="91440" tIns="45720" rIns="91440" bIns="45720" rtlCol="0" anchor="t">
            <a:normAutofit/>
          </a:bodyPr>
          <a:lstStyle/>
          <a:p>
            <a:pPr rtl="0"/>
            <a:r>
              <a:rPr lang="fr"/>
              <a:t>Modifiez le style du titre</a:t>
            </a:r>
            <a:endParaRPr lang="en-US"/>
          </a:p>
        </p:txBody>
      </p:sp>
      <p:sp>
        <p:nvSpPr>
          <p:cNvPr id="3" name="Espace réservé du texte 2">
            <a:extLst>
              <a:ext uri="{FF2B5EF4-FFF2-40B4-BE49-F238E27FC236}">
                <a16:creationId xmlns:a16="http://schemas.microsoft.com/office/drawing/2014/main" id="{7DFE08CA-9517-ABC1-E915-31EA6D7B73C7}"/>
              </a:ext>
            </a:extLst>
          </p:cNvPr>
          <p:cNvSpPr>
            <a:spLocks noGrp="1"/>
          </p:cNvSpPr>
          <p:nvPr>
            <p:ph type="body" idx="1"/>
          </p:nvPr>
        </p:nvSpPr>
        <p:spPr>
          <a:xfrm>
            <a:off x="417640" y="1754753"/>
            <a:ext cx="11240960" cy="4411378"/>
          </a:xfrm>
          <a:prstGeom prst="rect">
            <a:avLst/>
          </a:prstGeom>
        </p:spPr>
        <p:txBody>
          <a:bodyPr vert="horz" lIns="91440" tIns="45720" rIns="91440" bIns="45720" rtlCol="0">
            <a:normAutofit/>
          </a:bodyPr>
          <a:lstStyle/>
          <a:p>
            <a:pPr lvl="0" rtl="0"/>
            <a:r>
              <a:rPr lang="fr"/>
              <a:t>Modifiez les styles du texte</a:t>
            </a:r>
          </a:p>
          <a:p>
            <a:pPr lvl="1" rtl="0"/>
            <a:r>
              <a:rPr lang="fr"/>
              <a:t>Deuxième niveau</a:t>
            </a:r>
          </a:p>
          <a:p>
            <a:pPr lvl="2" rtl="0"/>
            <a:r>
              <a:rPr lang="fr"/>
              <a:t>Troisième niveau</a:t>
            </a:r>
          </a:p>
          <a:p>
            <a:pPr lvl="3" rtl="0"/>
            <a:r>
              <a:rPr lang="fr"/>
              <a:t>Quatrième niveau</a:t>
            </a:r>
          </a:p>
          <a:p>
            <a:pPr lvl="4" rtl="0"/>
            <a:r>
              <a:rPr lang="fr"/>
              <a:t>Cinquième niveau</a:t>
            </a:r>
            <a:endParaRPr lang="en-US"/>
          </a:p>
        </p:txBody>
      </p:sp>
      <p:sp>
        <p:nvSpPr>
          <p:cNvPr id="5" name="Espace réservé du pied de page 4">
            <a:extLst>
              <a:ext uri="{FF2B5EF4-FFF2-40B4-BE49-F238E27FC236}">
                <a16:creationId xmlns:a16="http://schemas.microsoft.com/office/drawing/2014/main" id="{00E3983D-E783-AAEC-26DB-4B3F6511C702}"/>
              </a:ext>
            </a:extLst>
          </p:cNvPr>
          <p:cNvSpPr>
            <a:spLocks noGrp="1"/>
          </p:cNvSpPr>
          <p:nvPr>
            <p:ph type="ftr" sz="quarter" idx="3"/>
          </p:nvPr>
        </p:nvSpPr>
        <p:spPr>
          <a:xfrm>
            <a:off x="434857" y="6426091"/>
            <a:ext cx="4688732" cy="365125"/>
          </a:xfrm>
          <a:prstGeom prst="rect">
            <a:avLst/>
          </a:prstGeom>
        </p:spPr>
        <p:txBody>
          <a:bodyPr vert="horz" lIns="91440" tIns="45720" rIns="91440" bIns="45720" rtlCol="0" anchor="ctr"/>
          <a:lstStyle>
            <a:lvl1pPr algn="l">
              <a:defRPr sz="900">
                <a:solidFill>
                  <a:schemeClr val="tx1">
                    <a:alpha val="60000"/>
                  </a:schemeClr>
                </a:solidFill>
              </a:defRPr>
            </a:lvl1pPr>
          </a:lstStyle>
          <a:p>
            <a:pPr rtl="0"/>
            <a:r>
              <a:rPr lang="fr"/>
              <a:t>Exemple de Texte de Pied de page</a:t>
            </a:r>
          </a:p>
        </p:txBody>
      </p:sp>
      <p:sp>
        <p:nvSpPr>
          <p:cNvPr id="4" name="Espace réservé de la date 3">
            <a:extLst>
              <a:ext uri="{FF2B5EF4-FFF2-40B4-BE49-F238E27FC236}">
                <a16:creationId xmlns:a16="http://schemas.microsoft.com/office/drawing/2014/main" id="{70454426-0A97-D20B-FD06-9648AED7773C}"/>
              </a:ext>
            </a:extLst>
          </p:cNvPr>
          <p:cNvSpPr>
            <a:spLocks noGrp="1"/>
          </p:cNvSpPr>
          <p:nvPr>
            <p:ph type="dt" sz="half" idx="2"/>
          </p:nvPr>
        </p:nvSpPr>
        <p:spPr>
          <a:xfrm>
            <a:off x="7846205" y="6426091"/>
            <a:ext cx="3327634" cy="365125"/>
          </a:xfrm>
          <a:prstGeom prst="rect">
            <a:avLst/>
          </a:prstGeom>
        </p:spPr>
        <p:txBody>
          <a:bodyPr vert="horz" lIns="91440" tIns="45720" rIns="91440" bIns="45720" rtlCol="0" anchor="ctr"/>
          <a:lstStyle>
            <a:lvl1pPr algn="r">
              <a:defRPr sz="900">
                <a:solidFill>
                  <a:schemeClr val="tx1">
                    <a:alpha val="60000"/>
                  </a:schemeClr>
                </a:solidFill>
              </a:defRPr>
            </a:lvl1pPr>
          </a:lstStyle>
          <a:p>
            <a:pPr rtl="0"/>
            <a:r>
              <a:rPr lang="en-US"/>
              <a:t>4/8/2025</a:t>
            </a:r>
          </a:p>
        </p:txBody>
      </p:sp>
      <p:sp>
        <p:nvSpPr>
          <p:cNvPr id="6" name="Espace réservé du numéro de diapositive 5">
            <a:extLst>
              <a:ext uri="{FF2B5EF4-FFF2-40B4-BE49-F238E27FC236}">
                <a16:creationId xmlns:a16="http://schemas.microsoft.com/office/drawing/2014/main" id="{7DA13386-8E2A-2962-4804-81558038BA54}"/>
              </a:ext>
            </a:extLst>
          </p:cNvPr>
          <p:cNvSpPr>
            <a:spLocks noGrp="1"/>
          </p:cNvSpPr>
          <p:nvPr>
            <p:ph type="sldNum" sz="quarter" idx="4"/>
          </p:nvPr>
        </p:nvSpPr>
        <p:spPr>
          <a:xfrm>
            <a:off x="11166187" y="6426091"/>
            <a:ext cx="603114" cy="365125"/>
          </a:xfrm>
          <a:prstGeom prst="rect">
            <a:avLst/>
          </a:prstGeom>
        </p:spPr>
        <p:txBody>
          <a:bodyPr vert="horz" lIns="91440" tIns="45720" rIns="91440" bIns="45720" rtlCol="0" anchor="ctr"/>
          <a:lstStyle>
            <a:lvl1pPr algn="r">
              <a:defRPr sz="900">
                <a:solidFill>
                  <a:schemeClr val="tx1">
                    <a:alpha val="60000"/>
                  </a:schemeClr>
                </a:solidFill>
              </a:defRPr>
            </a:lvl1pPr>
          </a:lstStyle>
          <a:p>
            <a:pPr rtl="0"/>
            <a:fld id="{DD84031F-D6BF-4677-B12E-7D8B88BA70F7}" type="slidenum">
              <a:rPr lang="en-US" smtClean="0"/>
              <a:t>‹N°›</a:t>
            </a:fld>
            <a:endParaRPr lang="en-US"/>
          </a:p>
        </p:txBody>
      </p:sp>
    </p:spTree>
    <p:extLst>
      <p:ext uri="{BB962C8B-B14F-4D97-AF65-F5344CB8AC3E}">
        <p14:creationId xmlns:p14="http://schemas.microsoft.com/office/powerpoint/2010/main" val="5581127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698" r:id="rId38"/>
    <p:sldLayoutId id="2147483699" r:id="rId39"/>
    <p:sldLayoutId id="2147483700" r:id="rId40"/>
    <p:sldLayoutId id="2147483701" r:id="rId41"/>
    <p:sldLayoutId id="2147483702" r:id="rId42"/>
    <p:sldLayoutId id="2147483703" r:id="rId43"/>
    <p:sldLayoutId id="2147483704" r:id="rId44"/>
    <p:sldLayoutId id="2147483705" r:id="rId45"/>
    <p:sldLayoutId id="2147483706" r:id="rId46"/>
    <p:sldLayoutId id="2147483707" r:id="rId47"/>
    <p:sldLayoutId id="2147483708" r:id="rId48"/>
    <p:sldLayoutId id="2147483709" r:id="rId49"/>
    <p:sldLayoutId id="2147483710" r:id="rId50"/>
    <p:sldLayoutId id="2147483711" r:id="rId51"/>
    <p:sldLayoutId id="2147483712" r:id="rId52"/>
    <p:sldLayoutId id="2147483713" r:id="rId53"/>
  </p:sldLayoutIdLst>
  <p:hf sldNum="0" hdr="0" ftr="0" dt="0"/>
  <p:txStyles>
    <p:titleStyle>
      <a:lvl1pPr algn="l" defTabSz="914400" rtl="0" eaLnBrk="1" latinLnBrk="0" hangingPunct="1">
        <a:lnSpc>
          <a:spcPct val="90000"/>
        </a:lnSpc>
        <a:spcBef>
          <a:spcPct val="0"/>
        </a:spcBef>
        <a:buNone/>
        <a:defRPr sz="32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1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984">
          <p15:clr>
            <a:srgbClr val="F26B43"/>
          </p15:clr>
        </p15:guide>
        <p15:guide id="2" pos="4128">
          <p15:clr>
            <a:srgbClr val="F26B43"/>
          </p15:clr>
        </p15:guide>
        <p15:guide id="3" pos="3456">
          <p15:clr>
            <a:srgbClr val="F26B43"/>
          </p15:clr>
        </p15:guide>
        <p15:guide id="4" pos="2784">
          <p15:clr>
            <a:srgbClr val="F26B43"/>
          </p15:clr>
        </p15:guide>
        <p15:guide id="5" pos="336">
          <p15:clr>
            <a:srgbClr val="F26B43"/>
          </p15:clr>
        </p15:guide>
        <p15:guide id="6" pos="7344">
          <p15:clr>
            <a:srgbClr val="F26B43"/>
          </p15:clr>
        </p15:guide>
        <p15:guide id="7" orient="horz" pos="336">
          <p15:clr>
            <a:srgbClr val="F26B43"/>
          </p15:clr>
        </p15:guide>
        <p15:guide id="8" pos="264">
          <p15:clr>
            <a:srgbClr val="F26B43"/>
          </p15:clr>
        </p15:guide>
        <p15:guide id="9" pos="4800">
          <p15:clr>
            <a:srgbClr val="F26B43"/>
          </p15:clr>
        </p15:guide>
        <p15:guide id="10" pos="2112">
          <p15:clr>
            <a:srgbClr val="F26B43"/>
          </p15:clr>
        </p15:guide>
        <p15:guide id="11" pos="5472">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9.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8.xml"/><Relationship Id="rId1" Type="http://schemas.openxmlformats.org/officeDocument/2006/relationships/slideLayout" Target="../slideLayouts/slideLayout46.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9.xml"/><Relationship Id="rId1" Type="http://schemas.openxmlformats.org/officeDocument/2006/relationships/slideLayout" Target="../slideLayouts/slideLayout46.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0.xml"/><Relationship Id="rId1" Type="http://schemas.openxmlformats.org/officeDocument/2006/relationships/slideLayout" Target="../slideLayouts/slideLayout46.xml"/></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1.xml"/><Relationship Id="rId1" Type="http://schemas.openxmlformats.org/officeDocument/2006/relationships/slideLayout" Target="../slideLayouts/slideLayout46.xml"/></Relationships>
</file>

<file path=ppt/slides/_rels/slide1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4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9.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4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5.xml"/><Relationship Id="rId1" Type="http://schemas.openxmlformats.org/officeDocument/2006/relationships/slideLayout" Target="../slideLayouts/slideLayout2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3.xml"/><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5.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ampagne de sensibilisation au cancer de la prostate">
            <a:extLst>
              <a:ext uri="{FF2B5EF4-FFF2-40B4-BE49-F238E27FC236}">
                <a16:creationId xmlns:a16="http://schemas.microsoft.com/office/drawing/2014/main" id="{F8A7D1D3-F492-4647-B3E1-A689B28C5CBB}"/>
              </a:ext>
            </a:extLst>
          </p:cNvPr>
          <p:cNvPicPr>
            <a:picLocks noChangeAspect="1"/>
          </p:cNvPicPr>
          <p:nvPr/>
        </p:nvPicPr>
        <p:blipFill>
          <a:blip r:embed="rId3"/>
          <a:srcRect t="6464" b="9266"/>
          <a:stretch>
            <a:fillRect/>
          </a:stretch>
        </p:blipFill>
        <p:spPr>
          <a:xfrm>
            <a:off x="20" y="10"/>
            <a:ext cx="12191980" cy="6857990"/>
          </a:xfrm>
          <a:custGeom>
            <a:avLst/>
            <a:gdLst>
              <a:gd name="connsiteX0" fmla="*/ 510023 w 12192000"/>
              <a:gd name="connsiteY0" fmla="*/ 505353 h 6858000"/>
              <a:gd name="connsiteX1" fmla="*/ 510023 w 12192000"/>
              <a:gd name="connsiteY1" fmla="*/ 6352647 h 6858000"/>
              <a:gd name="connsiteX2" fmla="*/ 5415398 w 12192000"/>
              <a:gd name="connsiteY2" fmla="*/ 6352647 h 6858000"/>
              <a:gd name="connsiteX3" fmla="*/ 5415398 w 12192000"/>
              <a:gd name="connsiteY3" fmla="*/ 505353 h 6858000"/>
              <a:gd name="connsiteX4" fmla="*/ 0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510023" y="505353"/>
                </a:moveTo>
                <a:lnTo>
                  <a:pt x="510023" y="6352647"/>
                </a:lnTo>
                <a:lnTo>
                  <a:pt x="5415398" y="6352647"/>
                </a:lnTo>
                <a:lnTo>
                  <a:pt x="5415398" y="505353"/>
                </a:lnTo>
                <a:close/>
                <a:moveTo>
                  <a:pt x="0" y="0"/>
                </a:moveTo>
                <a:lnTo>
                  <a:pt x="12192000" y="0"/>
                </a:lnTo>
                <a:lnTo>
                  <a:pt x="12192000" y="6858000"/>
                </a:lnTo>
                <a:lnTo>
                  <a:pt x="0" y="6858000"/>
                </a:lnTo>
                <a:close/>
              </a:path>
            </a:pathLst>
          </a:custGeom>
          <a:effectLst>
            <a:innerShdw blurRad="215900" dist="25400" dir="13500000">
              <a:prstClr val="black">
                <a:alpha val="15000"/>
              </a:prstClr>
            </a:innerShdw>
          </a:effectLst>
        </p:spPr>
      </p:pic>
      <p:sp>
        <p:nvSpPr>
          <p:cNvPr id="2" name="Title 1">
            <a:extLst>
              <a:ext uri="{FF2B5EF4-FFF2-40B4-BE49-F238E27FC236}">
                <a16:creationId xmlns:a16="http://schemas.microsoft.com/office/drawing/2014/main" id="{DB0350D6-EEAC-295E-C193-886D66114144}"/>
              </a:ext>
            </a:extLst>
          </p:cNvPr>
          <p:cNvSpPr>
            <a:spLocks noGrp="1"/>
          </p:cNvSpPr>
          <p:nvPr>
            <p:ph type="title"/>
          </p:nvPr>
        </p:nvSpPr>
        <p:spPr>
          <a:xfrm>
            <a:off x="839297" y="1136691"/>
            <a:ext cx="4135970" cy="3038878"/>
          </a:xfrm>
        </p:spPr>
        <p:txBody>
          <a:bodyPr anchor="t">
            <a:normAutofit/>
          </a:bodyPr>
          <a:lstStyle/>
          <a:p>
            <a:r>
              <a:rPr lang="en-US" sz="3400" dirty="0"/>
              <a:t>Ignorer la </a:t>
            </a:r>
            <a:r>
              <a:rPr lang="en-US" sz="3400" dirty="0" err="1"/>
              <a:t>dénutrition</a:t>
            </a:r>
            <a:r>
              <a:rPr lang="en-US" sz="3400" dirty="0"/>
              <a:t> </a:t>
            </a:r>
            <a:r>
              <a:rPr lang="en-US" sz="3400" dirty="0" err="1"/>
              <a:t>en</a:t>
            </a:r>
            <a:r>
              <a:rPr lang="en-US" sz="3400" dirty="0"/>
              <a:t> recherche </a:t>
            </a:r>
            <a:r>
              <a:rPr lang="en-US" sz="3400" dirty="0" err="1"/>
              <a:t>clinique</a:t>
            </a:r>
            <a:r>
              <a:rPr lang="en-US" sz="3400" dirty="0"/>
              <a:t> : un </a:t>
            </a:r>
            <a:r>
              <a:rPr lang="en-US" sz="3400" dirty="0" err="1"/>
              <a:t>biais</a:t>
            </a:r>
            <a:r>
              <a:rPr lang="en-US" sz="3400" dirty="0"/>
              <a:t> </a:t>
            </a:r>
            <a:r>
              <a:rPr lang="en-US" sz="3400" dirty="0" err="1"/>
              <a:t>majeur</a:t>
            </a:r>
            <a:r>
              <a:rPr lang="en-US" sz="3400" dirty="0"/>
              <a:t> pour </a:t>
            </a:r>
            <a:r>
              <a:rPr lang="en-US" sz="3400" dirty="0" err="1"/>
              <a:t>l’évaluation</a:t>
            </a:r>
            <a:r>
              <a:rPr lang="en-US" sz="3400" dirty="0"/>
              <a:t> des </a:t>
            </a:r>
            <a:r>
              <a:rPr lang="en-US" sz="3400" dirty="0" err="1"/>
              <a:t>thérapies</a:t>
            </a:r>
            <a:endParaRPr lang="en-US" sz="3400" dirty="0"/>
          </a:p>
        </p:txBody>
      </p:sp>
      <p:sp>
        <p:nvSpPr>
          <p:cNvPr id="3" name="Subtitle 2">
            <a:extLst>
              <a:ext uri="{FF2B5EF4-FFF2-40B4-BE49-F238E27FC236}">
                <a16:creationId xmlns:a16="http://schemas.microsoft.com/office/drawing/2014/main" id="{244C05BA-9688-8295-98C9-081A9116E2A9}"/>
              </a:ext>
            </a:extLst>
          </p:cNvPr>
          <p:cNvSpPr>
            <a:spLocks noGrp="1"/>
          </p:cNvSpPr>
          <p:nvPr>
            <p:ph type="body" idx="1"/>
          </p:nvPr>
        </p:nvSpPr>
        <p:spPr>
          <a:xfrm>
            <a:off x="842093" y="5282217"/>
            <a:ext cx="4136599" cy="947146"/>
          </a:xfrm>
        </p:spPr>
        <p:txBody>
          <a:bodyPr anchor="t">
            <a:normAutofit/>
          </a:bodyPr>
          <a:lstStyle/>
          <a:p>
            <a:r>
              <a:rPr lang="en-US" dirty="0"/>
              <a:t>Guillaume Ulmann</a:t>
            </a:r>
          </a:p>
          <a:p>
            <a:r>
              <a:rPr lang="en-US" dirty="0"/>
              <a:t>CNCPP – 18/06/2026</a:t>
            </a:r>
          </a:p>
        </p:txBody>
      </p:sp>
    </p:spTree>
    <p:extLst>
      <p:ext uri="{BB962C8B-B14F-4D97-AF65-F5344CB8AC3E}">
        <p14:creationId xmlns:p14="http://schemas.microsoft.com/office/powerpoint/2010/main" val="3784745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par>
                                <p:cTn id="8" presetID="42" presetClass="entr" presetSubtype="0" fill="hold" grpId="0" nodeType="withEffect">
                                  <p:stCondLst>
                                    <p:cond delay="250"/>
                                  </p:stCondLst>
                                  <p:iterate>
                                    <p:tmPct val="10000"/>
                                  </p:iterate>
                                  <p:childTnLst>
                                    <p:set>
                                      <p:cBhvr>
                                        <p:cTn id="9" dur="1" fill="hold">
                                          <p:stCondLst>
                                            <p:cond delay="0"/>
                                          </p:stCondLst>
                                        </p:cTn>
                                        <p:tgtEl>
                                          <p:spTgt spid="3"/>
                                        </p:tgtEl>
                                        <p:attrNameLst>
                                          <p:attrName>style.visibility</p:attrName>
                                        </p:attrNameLst>
                                      </p:cBhvr>
                                      <p:to>
                                        <p:strVal val="visible"/>
                                      </p:to>
                                    </p:set>
                                    <p:animEffect transition="in" filter="fade">
                                      <p:cBhvr>
                                        <p:cTn id="10" dur="250"/>
                                        <p:tgtEl>
                                          <p:spTgt spid="3"/>
                                        </p:tgtEl>
                                      </p:cBhvr>
                                    </p:animEffect>
                                    <p:anim calcmode="lin" valueType="num">
                                      <p:cBhvr>
                                        <p:cTn id="11" dur="250" fill="hold"/>
                                        <p:tgtEl>
                                          <p:spTgt spid="3"/>
                                        </p:tgtEl>
                                        <p:attrNameLst>
                                          <p:attrName>ppt_x</p:attrName>
                                        </p:attrNameLst>
                                      </p:cBhvr>
                                      <p:tavLst>
                                        <p:tav tm="0">
                                          <p:val>
                                            <p:strVal val="#ppt_x"/>
                                          </p:val>
                                        </p:tav>
                                        <p:tav tm="100000">
                                          <p:val>
                                            <p:strVal val="#ppt_x"/>
                                          </p:val>
                                        </p:tav>
                                      </p:tavLst>
                                    </p:anim>
                                    <p:anim calcmode="lin" valueType="num">
                                      <p:cBhvr>
                                        <p:cTn id="12" dur="25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3192" y="164592"/>
            <a:ext cx="11475720" cy="365760"/>
          </a:xfrm>
          <a:prstGeom prst="rect">
            <a:avLst/>
          </a:prstGeom>
          <a:noFill/>
        </p:spPr>
        <p:txBody>
          <a:bodyPr wrap="square" lIns="36576" tIns="18288" rIns="36576" bIns="18288" anchor="ctr">
            <a:noAutofit/>
          </a:bodyPr>
          <a:lstStyle/>
          <a:p>
            <a:pPr algn="l"/>
            <a:r>
              <a:rPr sz="2000" b="1">
                <a:solidFill>
                  <a:srgbClr val="00365F"/>
                </a:solidFill>
                <a:latin typeface="Univers Condensed"/>
              </a:rPr>
              <a:t>CONSÉQUENCES DE LA DÉNUTRITION CHEZ LE PATIENT ATTEINT DE CANCER</a:t>
            </a:r>
          </a:p>
        </p:txBody>
      </p:sp>
      <p:sp>
        <p:nvSpPr>
          <p:cNvPr id="3" name="TextBox 2"/>
          <p:cNvSpPr txBox="1"/>
          <p:nvPr/>
        </p:nvSpPr>
        <p:spPr>
          <a:xfrm>
            <a:off x="411480" y="530352"/>
            <a:ext cx="11247120" cy="292608"/>
          </a:xfrm>
          <a:prstGeom prst="rect">
            <a:avLst/>
          </a:prstGeom>
          <a:noFill/>
        </p:spPr>
        <p:txBody>
          <a:bodyPr wrap="square" lIns="36576" tIns="18288" rIns="36576" bIns="18288" anchor="ctr">
            <a:noAutofit/>
          </a:bodyPr>
          <a:lstStyle/>
          <a:p>
            <a:pPr algn="l"/>
            <a:r>
              <a:rPr sz="1400" b="0">
                <a:solidFill>
                  <a:srgbClr val="1C2834"/>
                </a:solidFill>
                <a:latin typeface="Arial"/>
              </a:rPr>
              <a:t>Lecture : ratios dénutris / à risque vs bien nourris ; augmentation ≈ (ratio – 1) × 100.</a:t>
            </a:r>
          </a:p>
        </p:txBody>
      </p:sp>
      <p:sp>
        <p:nvSpPr>
          <p:cNvPr id="4" name="Rectangle 3"/>
          <p:cNvSpPr/>
          <p:nvPr/>
        </p:nvSpPr>
        <p:spPr>
          <a:xfrm>
            <a:off x="411480" y="868680"/>
            <a:ext cx="11365992" cy="22860"/>
          </a:xfrm>
          <a:prstGeom prst="rect">
            <a:avLst/>
          </a:prstGeom>
          <a:solidFill>
            <a:srgbClr val="00365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Rectangle 4"/>
          <p:cNvSpPr/>
          <p:nvPr/>
        </p:nvSpPr>
        <p:spPr>
          <a:xfrm>
            <a:off x="566928" y="1207008"/>
            <a:ext cx="1810512" cy="4462272"/>
          </a:xfrm>
          <a:prstGeom prst="rect">
            <a:avLst/>
          </a:prstGeom>
          <a:solidFill>
            <a:srgbClr val="F7FBFD"/>
          </a:solidFill>
          <a:ln w="12700">
            <a:solidFill>
              <a:srgbClr val="CDD8E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Oval 5"/>
          <p:cNvSpPr/>
          <p:nvPr/>
        </p:nvSpPr>
        <p:spPr>
          <a:xfrm>
            <a:off x="740664" y="1965960"/>
            <a:ext cx="1463040" cy="1463040"/>
          </a:xfrm>
          <a:prstGeom prst="ellipse">
            <a:avLst/>
          </a:prstGeom>
          <a:solidFill>
            <a:srgbClr val="E74A25"/>
          </a:solidFill>
          <a:ln w="15240">
            <a:solidFill>
              <a:srgbClr val="FFFFFF"/>
            </a:solidFill>
          </a:ln>
        </p:spPr>
        <p:style>
          <a:lnRef idx="1">
            <a:schemeClr val="accent1"/>
          </a:lnRef>
          <a:fillRef idx="3">
            <a:schemeClr val="accent1"/>
          </a:fillRef>
          <a:effectRef idx="2">
            <a:schemeClr val="accent1"/>
          </a:effectRef>
          <a:fontRef idx="minor">
            <a:schemeClr val="lt1"/>
          </a:fontRef>
        </p:style>
        <p:txBody>
          <a:bodyPr wrap="square" lIns="27432" tIns="18288" rIns="27432" bIns="18288" rtlCol="0" anchor="ctr">
            <a:noAutofit/>
          </a:bodyPr>
          <a:lstStyle/>
          <a:p>
            <a:pPr algn="ctr"/>
            <a:r>
              <a:rPr sz="1600" b="1">
                <a:solidFill>
                  <a:srgbClr val="FFFFFF"/>
                </a:solidFill>
                <a:latin typeface="Arial"/>
              </a:rPr>
              <a:t>DÉNUTRITION</a:t>
            </a:r>
            <a:br/>
            <a:r>
              <a:rPr sz="1600" b="1">
                <a:solidFill>
                  <a:srgbClr val="FFFFFF"/>
                </a:solidFill>
                <a:latin typeface="Arial"/>
              </a:rPr>
              <a:t>+ CANCER</a:t>
            </a:r>
          </a:p>
        </p:txBody>
      </p:sp>
      <p:sp>
        <p:nvSpPr>
          <p:cNvPr id="7" name="TextBox 6"/>
          <p:cNvSpPr txBox="1"/>
          <p:nvPr/>
        </p:nvSpPr>
        <p:spPr>
          <a:xfrm>
            <a:off x="704088" y="3584448"/>
            <a:ext cx="1536192" cy="987552"/>
          </a:xfrm>
          <a:prstGeom prst="rect">
            <a:avLst/>
          </a:prstGeom>
          <a:noFill/>
        </p:spPr>
        <p:txBody>
          <a:bodyPr wrap="square" lIns="36576" tIns="18288" rIns="36576" bIns="18288" anchor="t">
            <a:noAutofit/>
          </a:bodyPr>
          <a:lstStyle/>
          <a:p>
            <a:pPr algn="ctr"/>
            <a:r>
              <a:rPr sz="1400" b="0">
                <a:solidFill>
                  <a:srgbClr val="1C2834"/>
                </a:solidFill>
                <a:latin typeface="Arial"/>
              </a:rPr>
              <a:t>Perte de poids</a:t>
            </a:r>
            <a:br/>
            <a:r>
              <a:rPr sz="1400" b="0">
                <a:solidFill>
                  <a:srgbClr val="1C2834"/>
                </a:solidFill>
                <a:latin typeface="Arial"/>
              </a:rPr>
              <a:t>Apports ↓</a:t>
            </a:r>
            <a:br/>
            <a:r>
              <a:rPr sz="1400" b="0">
                <a:solidFill>
                  <a:srgbClr val="1C2834"/>
                </a:solidFill>
                <a:latin typeface="Arial"/>
              </a:rPr>
              <a:t>Inflammation</a:t>
            </a:r>
            <a:br/>
            <a:r>
              <a:rPr sz="1400" b="0">
                <a:solidFill>
                  <a:srgbClr val="1C2834"/>
                </a:solidFill>
                <a:latin typeface="Arial"/>
              </a:rPr>
              <a:t>Masse musculaire ↓</a:t>
            </a:r>
          </a:p>
        </p:txBody>
      </p:sp>
      <p:sp>
        <p:nvSpPr>
          <p:cNvPr id="8" name="TextBox 7"/>
          <p:cNvSpPr txBox="1"/>
          <p:nvPr/>
        </p:nvSpPr>
        <p:spPr>
          <a:xfrm>
            <a:off x="640080" y="1389888"/>
            <a:ext cx="1673352" cy="320040"/>
          </a:xfrm>
          <a:prstGeom prst="rect">
            <a:avLst/>
          </a:prstGeom>
          <a:noFill/>
        </p:spPr>
        <p:txBody>
          <a:bodyPr wrap="square" lIns="36576" tIns="18288" rIns="36576" bIns="18288" anchor="ctr">
            <a:noAutofit/>
          </a:bodyPr>
          <a:lstStyle/>
          <a:p>
            <a:pPr algn="ctr"/>
            <a:r>
              <a:rPr sz="1400" b="1">
                <a:solidFill>
                  <a:srgbClr val="00365F"/>
                </a:solidFill>
                <a:latin typeface="Arial"/>
              </a:rPr>
              <a:t>POINT DE DÉPART</a:t>
            </a:r>
          </a:p>
        </p:txBody>
      </p:sp>
      <p:sp>
        <p:nvSpPr>
          <p:cNvPr id="9" name="Rectangle 8"/>
          <p:cNvSpPr/>
          <p:nvPr/>
        </p:nvSpPr>
        <p:spPr>
          <a:xfrm>
            <a:off x="2679192" y="1280160"/>
            <a:ext cx="50292" cy="4370832"/>
          </a:xfrm>
          <a:prstGeom prst="rect">
            <a:avLst/>
          </a:prstGeom>
          <a:solidFill>
            <a:srgbClr val="00365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cxnSp>
        <p:nvCxnSpPr>
          <p:cNvPr id="10" name="Connector 9"/>
          <p:cNvCxnSpPr/>
          <p:nvPr/>
        </p:nvCxnSpPr>
        <p:spPr>
          <a:xfrm flipV="1">
            <a:off x="2194560" y="1581912"/>
            <a:ext cx="484632" cy="1115568"/>
          </a:xfrm>
          <a:prstGeom prst="line">
            <a:avLst/>
          </a:prstGeom>
          <a:ln w="12700">
            <a:solidFill>
              <a:srgbClr val="CDD8E1"/>
            </a:solidFill>
          </a:ln>
        </p:spPr>
        <p:style>
          <a:lnRef idx="2">
            <a:schemeClr val="accent1"/>
          </a:lnRef>
          <a:fillRef idx="0">
            <a:schemeClr val="accent1"/>
          </a:fillRef>
          <a:effectRef idx="1">
            <a:schemeClr val="accent1"/>
          </a:effectRef>
          <a:fontRef idx="minor">
            <a:schemeClr val="tx1"/>
          </a:fontRef>
        </p:style>
      </p:cxnSp>
      <p:cxnSp>
        <p:nvCxnSpPr>
          <p:cNvPr id="11" name="Connector 10"/>
          <p:cNvCxnSpPr/>
          <p:nvPr/>
        </p:nvCxnSpPr>
        <p:spPr>
          <a:xfrm>
            <a:off x="2724912" y="1581912"/>
            <a:ext cx="256032" cy="0"/>
          </a:xfrm>
          <a:prstGeom prst="line">
            <a:avLst/>
          </a:prstGeom>
          <a:ln w="12700">
            <a:solidFill>
              <a:srgbClr val="CDD8E1"/>
            </a:solidFill>
          </a:ln>
        </p:spPr>
        <p:style>
          <a:lnRef idx="2">
            <a:schemeClr val="accent1"/>
          </a:lnRef>
          <a:fillRef idx="0">
            <a:schemeClr val="accent1"/>
          </a:fillRef>
          <a:effectRef idx="1">
            <a:schemeClr val="accent1"/>
          </a:effectRef>
          <a:fontRef idx="minor">
            <a:schemeClr val="tx1"/>
          </a:fontRef>
        </p:style>
      </p:cxnSp>
      <p:cxnSp>
        <p:nvCxnSpPr>
          <p:cNvPr id="12" name="Connector 11"/>
          <p:cNvCxnSpPr/>
          <p:nvPr/>
        </p:nvCxnSpPr>
        <p:spPr>
          <a:xfrm flipV="1">
            <a:off x="2194560" y="2615184"/>
            <a:ext cx="484632" cy="82296"/>
          </a:xfrm>
          <a:prstGeom prst="line">
            <a:avLst/>
          </a:prstGeom>
          <a:ln w="12700">
            <a:solidFill>
              <a:srgbClr val="CDD8E1"/>
            </a:solidFill>
          </a:ln>
        </p:spPr>
        <p:style>
          <a:lnRef idx="2">
            <a:schemeClr val="accent1"/>
          </a:lnRef>
          <a:fillRef idx="0">
            <a:schemeClr val="accent1"/>
          </a:fillRef>
          <a:effectRef idx="1">
            <a:schemeClr val="accent1"/>
          </a:effectRef>
          <a:fontRef idx="minor">
            <a:schemeClr val="tx1"/>
          </a:fontRef>
        </p:style>
      </p:cxnSp>
      <p:cxnSp>
        <p:nvCxnSpPr>
          <p:cNvPr id="13" name="Connector 12"/>
          <p:cNvCxnSpPr/>
          <p:nvPr/>
        </p:nvCxnSpPr>
        <p:spPr>
          <a:xfrm>
            <a:off x="2724912" y="2615184"/>
            <a:ext cx="256032" cy="0"/>
          </a:xfrm>
          <a:prstGeom prst="line">
            <a:avLst/>
          </a:prstGeom>
          <a:ln w="12700">
            <a:solidFill>
              <a:srgbClr val="CDD8E1"/>
            </a:solidFill>
          </a:ln>
        </p:spPr>
        <p:style>
          <a:lnRef idx="2">
            <a:schemeClr val="accent1"/>
          </a:lnRef>
          <a:fillRef idx="0">
            <a:schemeClr val="accent1"/>
          </a:fillRef>
          <a:effectRef idx="1">
            <a:schemeClr val="accent1"/>
          </a:effectRef>
          <a:fontRef idx="minor">
            <a:schemeClr val="tx1"/>
          </a:fontRef>
        </p:style>
      </p:cxnSp>
      <p:cxnSp>
        <p:nvCxnSpPr>
          <p:cNvPr id="14" name="Connector 13"/>
          <p:cNvCxnSpPr/>
          <p:nvPr/>
        </p:nvCxnSpPr>
        <p:spPr>
          <a:xfrm>
            <a:off x="2194560" y="2697480"/>
            <a:ext cx="484632" cy="950976"/>
          </a:xfrm>
          <a:prstGeom prst="line">
            <a:avLst/>
          </a:prstGeom>
          <a:ln w="12700">
            <a:solidFill>
              <a:srgbClr val="CDD8E1"/>
            </a:solidFill>
          </a:ln>
        </p:spPr>
        <p:style>
          <a:lnRef idx="2">
            <a:schemeClr val="accent1"/>
          </a:lnRef>
          <a:fillRef idx="0">
            <a:schemeClr val="accent1"/>
          </a:fillRef>
          <a:effectRef idx="1">
            <a:schemeClr val="accent1"/>
          </a:effectRef>
          <a:fontRef idx="minor">
            <a:schemeClr val="tx1"/>
          </a:fontRef>
        </p:style>
      </p:cxnSp>
      <p:cxnSp>
        <p:nvCxnSpPr>
          <p:cNvPr id="15" name="Connector 14"/>
          <p:cNvCxnSpPr/>
          <p:nvPr/>
        </p:nvCxnSpPr>
        <p:spPr>
          <a:xfrm>
            <a:off x="2724912" y="3648456"/>
            <a:ext cx="256032" cy="0"/>
          </a:xfrm>
          <a:prstGeom prst="line">
            <a:avLst/>
          </a:prstGeom>
          <a:ln w="12700">
            <a:solidFill>
              <a:srgbClr val="CDD8E1"/>
            </a:solidFill>
          </a:ln>
        </p:spPr>
        <p:style>
          <a:lnRef idx="2">
            <a:schemeClr val="accent1"/>
          </a:lnRef>
          <a:fillRef idx="0">
            <a:schemeClr val="accent1"/>
          </a:fillRef>
          <a:effectRef idx="1">
            <a:schemeClr val="accent1"/>
          </a:effectRef>
          <a:fontRef idx="minor">
            <a:schemeClr val="tx1"/>
          </a:fontRef>
        </p:style>
      </p:cxnSp>
      <p:cxnSp>
        <p:nvCxnSpPr>
          <p:cNvPr id="16" name="Connector 15"/>
          <p:cNvCxnSpPr/>
          <p:nvPr/>
        </p:nvCxnSpPr>
        <p:spPr>
          <a:xfrm>
            <a:off x="2194560" y="2697480"/>
            <a:ext cx="484632" cy="1984248"/>
          </a:xfrm>
          <a:prstGeom prst="line">
            <a:avLst/>
          </a:prstGeom>
          <a:ln w="12700">
            <a:solidFill>
              <a:srgbClr val="CDD8E1"/>
            </a:solidFill>
          </a:ln>
        </p:spPr>
        <p:style>
          <a:lnRef idx="2">
            <a:schemeClr val="accent1"/>
          </a:lnRef>
          <a:fillRef idx="0">
            <a:schemeClr val="accent1"/>
          </a:fillRef>
          <a:effectRef idx="1">
            <a:schemeClr val="accent1"/>
          </a:effectRef>
          <a:fontRef idx="minor">
            <a:schemeClr val="tx1"/>
          </a:fontRef>
        </p:style>
      </p:cxnSp>
      <p:cxnSp>
        <p:nvCxnSpPr>
          <p:cNvPr id="17" name="Connector 16"/>
          <p:cNvCxnSpPr/>
          <p:nvPr/>
        </p:nvCxnSpPr>
        <p:spPr>
          <a:xfrm>
            <a:off x="2724912" y="4681728"/>
            <a:ext cx="256032" cy="0"/>
          </a:xfrm>
          <a:prstGeom prst="line">
            <a:avLst/>
          </a:prstGeom>
          <a:ln w="12700">
            <a:solidFill>
              <a:srgbClr val="CDD8E1"/>
            </a:solidFill>
          </a:ln>
        </p:spPr>
        <p:style>
          <a:lnRef idx="2">
            <a:schemeClr val="accent1"/>
          </a:lnRef>
          <a:fillRef idx="0">
            <a:schemeClr val="accent1"/>
          </a:fillRef>
          <a:effectRef idx="1">
            <a:schemeClr val="accent1"/>
          </a:effectRef>
          <a:fontRef idx="minor">
            <a:schemeClr val="tx1"/>
          </a:fontRef>
        </p:style>
      </p:cxnSp>
      <p:sp>
        <p:nvSpPr>
          <p:cNvPr id="18" name="Rectangle 17"/>
          <p:cNvSpPr/>
          <p:nvPr/>
        </p:nvSpPr>
        <p:spPr>
          <a:xfrm>
            <a:off x="2971800" y="1170432"/>
            <a:ext cx="8613648" cy="804672"/>
          </a:xfrm>
          <a:prstGeom prst="rect">
            <a:avLst/>
          </a:prstGeom>
          <a:solidFill>
            <a:srgbClr val="ECF6FA"/>
          </a:solidFill>
          <a:ln w="7620">
            <a:solidFill>
              <a:srgbClr val="CDD8E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9" name="Rectangle 18"/>
          <p:cNvSpPr/>
          <p:nvPr/>
        </p:nvSpPr>
        <p:spPr>
          <a:xfrm>
            <a:off x="2971800" y="1170432"/>
            <a:ext cx="1078992" cy="804672"/>
          </a:xfrm>
          <a:prstGeom prst="rect">
            <a:avLst/>
          </a:prstGeom>
          <a:solidFill>
            <a:srgbClr val="00365F"/>
          </a:solidFill>
          <a:ln>
            <a:noFill/>
          </a:ln>
        </p:spPr>
        <p:style>
          <a:lnRef idx="1">
            <a:schemeClr val="accent1"/>
          </a:lnRef>
          <a:fillRef idx="3">
            <a:schemeClr val="accent1"/>
          </a:fillRef>
          <a:effectRef idx="2">
            <a:schemeClr val="accent1"/>
          </a:effectRef>
          <a:fontRef idx="minor">
            <a:schemeClr val="lt1"/>
          </a:fontRef>
        </p:style>
        <p:txBody>
          <a:bodyPr wrap="square" lIns="27432" tIns="18288" rIns="27432" bIns="18288" rtlCol="0" anchor="ctr">
            <a:noAutofit/>
          </a:bodyPr>
          <a:lstStyle/>
          <a:p>
            <a:pPr algn="ctr"/>
            <a:r>
              <a:rPr sz="1700" b="1">
                <a:solidFill>
                  <a:srgbClr val="FFFFFF"/>
                </a:solidFill>
                <a:latin typeface="Arial"/>
              </a:rPr>
              <a:t>HR</a:t>
            </a:r>
            <a:br/>
            <a:r>
              <a:rPr sz="1700" b="1">
                <a:solidFill>
                  <a:srgbClr val="FFFFFF"/>
                </a:solidFill>
                <a:latin typeface="Arial"/>
              </a:rPr>
              <a:t>1,98</a:t>
            </a:r>
          </a:p>
        </p:txBody>
      </p:sp>
      <p:sp>
        <p:nvSpPr>
          <p:cNvPr id="20" name="TextBox 19"/>
          <p:cNvSpPr txBox="1"/>
          <p:nvPr/>
        </p:nvSpPr>
        <p:spPr>
          <a:xfrm>
            <a:off x="4160520" y="1225296"/>
            <a:ext cx="4800600" cy="237744"/>
          </a:xfrm>
          <a:prstGeom prst="rect">
            <a:avLst/>
          </a:prstGeom>
          <a:noFill/>
        </p:spPr>
        <p:txBody>
          <a:bodyPr wrap="square" lIns="36576" tIns="18288" rIns="36576" bIns="18288" anchor="ctr">
            <a:noAutofit/>
          </a:bodyPr>
          <a:lstStyle/>
          <a:p>
            <a:pPr algn="l"/>
            <a:r>
              <a:rPr sz="1500" b="1">
                <a:solidFill>
                  <a:srgbClr val="00365F"/>
                </a:solidFill>
                <a:latin typeface="Arial"/>
              </a:rPr>
              <a:t>Survie globale dégradée</a:t>
            </a:r>
          </a:p>
        </p:txBody>
      </p:sp>
      <p:sp>
        <p:nvSpPr>
          <p:cNvPr id="21" name="TextBox 20"/>
          <p:cNvSpPr txBox="1"/>
          <p:nvPr/>
        </p:nvSpPr>
        <p:spPr>
          <a:xfrm>
            <a:off x="4160520" y="1499616"/>
            <a:ext cx="5669280" cy="365760"/>
          </a:xfrm>
          <a:prstGeom prst="rect">
            <a:avLst/>
          </a:prstGeom>
          <a:noFill/>
        </p:spPr>
        <p:txBody>
          <a:bodyPr wrap="square" lIns="36576" tIns="18288" rIns="36576" bIns="18288" anchor="t">
            <a:noAutofit/>
          </a:bodyPr>
          <a:lstStyle/>
          <a:p>
            <a:pPr algn="l"/>
            <a:r>
              <a:rPr sz="1400" b="0">
                <a:solidFill>
                  <a:srgbClr val="1C2834"/>
                </a:solidFill>
                <a:latin typeface="Arial"/>
              </a:rPr>
              <a:t>Risque nutritionnel PG‑SGA modéré/élevé vs faible ; risque élevé seul : HR 2,65 (+165 %).</a:t>
            </a:r>
          </a:p>
        </p:txBody>
      </p:sp>
      <p:sp>
        <p:nvSpPr>
          <p:cNvPr id="22" name="Rectangle 21"/>
          <p:cNvSpPr/>
          <p:nvPr/>
        </p:nvSpPr>
        <p:spPr>
          <a:xfrm>
            <a:off x="9784080" y="1289304"/>
            <a:ext cx="1417320" cy="329184"/>
          </a:xfrm>
          <a:prstGeom prst="rect">
            <a:avLst/>
          </a:prstGeom>
          <a:solidFill>
            <a:srgbClr val="FFFFFF"/>
          </a:solidFill>
          <a:ln w="12700">
            <a:solidFill>
              <a:srgbClr val="00365F"/>
            </a:solidFill>
          </a:ln>
        </p:spPr>
        <p:style>
          <a:lnRef idx="1">
            <a:schemeClr val="accent1"/>
          </a:lnRef>
          <a:fillRef idx="3">
            <a:schemeClr val="accent1"/>
          </a:fillRef>
          <a:effectRef idx="2">
            <a:schemeClr val="accent1"/>
          </a:effectRef>
          <a:fontRef idx="minor">
            <a:schemeClr val="lt1"/>
          </a:fontRef>
        </p:style>
        <p:txBody>
          <a:bodyPr wrap="square" lIns="27432" tIns="18288" rIns="27432" bIns="18288" rtlCol="0" anchor="ctr">
            <a:noAutofit/>
          </a:bodyPr>
          <a:lstStyle/>
          <a:p>
            <a:pPr algn="ctr"/>
            <a:r>
              <a:rPr sz="1400" b="1">
                <a:solidFill>
                  <a:srgbClr val="00365F"/>
                </a:solidFill>
                <a:latin typeface="Arial"/>
              </a:rPr>
              <a:t>+98 %</a:t>
            </a:r>
          </a:p>
        </p:txBody>
      </p:sp>
      <p:sp>
        <p:nvSpPr>
          <p:cNvPr id="23" name="TextBox 22"/>
          <p:cNvSpPr txBox="1"/>
          <p:nvPr/>
        </p:nvSpPr>
        <p:spPr>
          <a:xfrm>
            <a:off x="11247120" y="1380744"/>
            <a:ext cx="320040" cy="237744"/>
          </a:xfrm>
          <a:prstGeom prst="rect">
            <a:avLst/>
          </a:prstGeom>
          <a:noFill/>
        </p:spPr>
        <p:txBody>
          <a:bodyPr wrap="square" lIns="36576" tIns="18288" rIns="36576" bIns="18288" anchor="ctr">
            <a:noAutofit/>
          </a:bodyPr>
          <a:lstStyle/>
          <a:p>
            <a:pPr algn="ctr"/>
            <a:r>
              <a:rPr sz="1400" b="1">
                <a:solidFill>
                  <a:srgbClr val="606E7C"/>
                </a:solidFill>
                <a:latin typeface="Arial"/>
              </a:rPr>
              <a:t>[1]</a:t>
            </a:r>
          </a:p>
        </p:txBody>
      </p:sp>
      <p:sp>
        <p:nvSpPr>
          <p:cNvPr id="24" name="Rectangle 23"/>
          <p:cNvSpPr/>
          <p:nvPr/>
        </p:nvSpPr>
        <p:spPr>
          <a:xfrm>
            <a:off x="2971800" y="2203704"/>
            <a:ext cx="8613648" cy="804672"/>
          </a:xfrm>
          <a:prstGeom prst="rect">
            <a:avLst/>
          </a:prstGeom>
          <a:solidFill>
            <a:srgbClr val="ECF6FA"/>
          </a:solidFill>
          <a:ln w="7620">
            <a:solidFill>
              <a:srgbClr val="CDD8E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5" name="Rectangle 24"/>
          <p:cNvSpPr/>
          <p:nvPr/>
        </p:nvSpPr>
        <p:spPr>
          <a:xfrm>
            <a:off x="2971800" y="2203704"/>
            <a:ext cx="1078992" cy="804672"/>
          </a:xfrm>
          <a:prstGeom prst="rect">
            <a:avLst/>
          </a:prstGeom>
          <a:solidFill>
            <a:srgbClr val="0070A6"/>
          </a:solidFill>
          <a:ln>
            <a:noFill/>
          </a:ln>
        </p:spPr>
        <p:style>
          <a:lnRef idx="1">
            <a:schemeClr val="accent1"/>
          </a:lnRef>
          <a:fillRef idx="3">
            <a:schemeClr val="accent1"/>
          </a:fillRef>
          <a:effectRef idx="2">
            <a:schemeClr val="accent1"/>
          </a:effectRef>
          <a:fontRef idx="minor">
            <a:schemeClr val="lt1"/>
          </a:fontRef>
        </p:style>
        <p:txBody>
          <a:bodyPr wrap="square" lIns="27432" tIns="18288" rIns="27432" bIns="18288" rtlCol="0" anchor="ctr">
            <a:noAutofit/>
          </a:bodyPr>
          <a:lstStyle/>
          <a:p>
            <a:pPr algn="ctr"/>
            <a:r>
              <a:rPr sz="1700" b="1">
                <a:solidFill>
                  <a:srgbClr val="FFFFFF"/>
                </a:solidFill>
                <a:latin typeface="Arial"/>
              </a:rPr>
              <a:t>OR</a:t>
            </a:r>
            <a:br/>
            <a:r>
              <a:rPr sz="1700" b="1">
                <a:solidFill>
                  <a:srgbClr val="FFFFFF"/>
                </a:solidFill>
                <a:latin typeface="Arial"/>
              </a:rPr>
              <a:t>4,65</a:t>
            </a:r>
          </a:p>
        </p:txBody>
      </p:sp>
      <p:sp>
        <p:nvSpPr>
          <p:cNvPr id="26" name="TextBox 25"/>
          <p:cNvSpPr txBox="1"/>
          <p:nvPr/>
        </p:nvSpPr>
        <p:spPr>
          <a:xfrm>
            <a:off x="4160520" y="2258568"/>
            <a:ext cx="4800600" cy="237744"/>
          </a:xfrm>
          <a:prstGeom prst="rect">
            <a:avLst/>
          </a:prstGeom>
          <a:noFill/>
        </p:spPr>
        <p:txBody>
          <a:bodyPr wrap="square" lIns="36576" tIns="18288" rIns="36576" bIns="18288" anchor="ctr">
            <a:noAutofit/>
          </a:bodyPr>
          <a:lstStyle/>
          <a:p>
            <a:pPr algn="l"/>
            <a:r>
              <a:rPr sz="1500" b="1">
                <a:solidFill>
                  <a:srgbClr val="00365F"/>
                </a:solidFill>
                <a:latin typeface="Arial"/>
              </a:rPr>
              <a:t>Complications postopératoires</a:t>
            </a:r>
          </a:p>
        </p:txBody>
      </p:sp>
      <p:sp>
        <p:nvSpPr>
          <p:cNvPr id="27" name="TextBox 26"/>
          <p:cNvSpPr txBox="1"/>
          <p:nvPr/>
        </p:nvSpPr>
        <p:spPr>
          <a:xfrm>
            <a:off x="4160520" y="2532888"/>
            <a:ext cx="5669280" cy="365760"/>
          </a:xfrm>
          <a:prstGeom prst="rect">
            <a:avLst/>
          </a:prstGeom>
          <a:noFill/>
        </p:spPr>
        <p:txBody>
          <a:bodyPr wrap="square" lIns="36576" tIns="18288" rIns="36576" bIns="18288" anchor="t">
            <a:noAutofit/>
          </a:bodyPr>
          <a:lstStyle/>
          <a:p>
            <a:pPr algn="l"/>
            <a:r>
              <a:rPr sz="1400" b="0">
                <a:solidFill>
                  <a:srgbClr val="1C2834"/>
                </a:solidFill>
                <a:latin typeface="Arial"/>
              </a:rPr>
              <a:t>Risque nutritionnel PG‑SGA modéré/élevé : complications post‑op nettement plus fréquentes.</a:t>
            </a:r>
          </a:p>
        </p:txBody>
      </p:sp>
      <p:sp>
        <p:nvSpPr>
          <p:cNvPr id="28" name="Rectangle 27"/>
          <p:cNvSpPr/>
          <p:nvPr/>
        </p:nvSpPr>
        <p:spPr>
          <a:xfrm>
            <a:off x="9784080" y="2322576"/>
            <a:ext cx="1417320" cy="329184"/>
          </a:xfrm>
          <a:prstGeom prst="rect">
            <a:avLst/>
          </a:prstGeom>
          <a:solidFill>
            <a:srgbClr val="FFFFFF"/>
          </a:solidFill>
          <a:ln w="12700">
            <a:solidFill>
              <a:srgbClr val="0070A6"/>
            </a:solidFill>
          </a:ln>
        </p:spPr>
        <p:style>
          <a:lnRef idx="1">
            <a:schemeClr val="accent1"/>
          </a:lnRef>
          <a:fillRef idx="3">
            <a:schemeClr val="accent1"/>
          </a:fillRef>
          <a:effectRef idx="2">
            <a:schemeClr val="accent1"/>
          </a:effectRef>
          <a:fontRef idx="minor">
            <a:schemeClr val="lt1"/>
          </a:fontRef>
        </p:style>
        <p:txBody>
          <a:bodyPr wrap="square" lIns="27432" tIns="18288" rIns="27432" bIns="18288" rtlCol="0" anchor="ctr">
            <a:noAutofit/>
          </a:bodyPr>
          <a:lstStyle/>
          <a:p>
            <a:pPr algn="ctr"/>
            <a:r>
              <a:rPr sz="1400" b="1">
                <a:solidFill>
                  <a:srgbClr val="0070A6"/>
                </a:solidFill>
                <a:latin typeface="Arial"/>
              </a:rPr>
              <a:t>+365 %</a:t>
            </a:r>
          </a:p>
        </p:txBody>
      </p:sp>
      <p:sp>
        <p:nvSpPr>
          <p:cNvPr id="29" name="TextBox 28"/>
          <p:cNvSpPr txBox="1"/>
          <p:nvPr/>
        </p:nvSpPr>
        <p:spPr>
          <a:xfrm>
            <a:off x="11247120" y="2414016"/>
            <a:ext cx="320040" cy="237744"/>
          </a:xfrm>
          <a:prstGeom prst="rect">
            <a:avLst/>
          </a:prstGeom>
          <a:noFill/>
        </p:spPr>
        <p:txBody>
          <a:bodyPr wrap="square" lIns="36576" tIns="18288" rIns="36576" bIns="18288" anchor="ctr">
            <a:noAutofit/>
          </a:bodyPr>
          <a:lstStyle/>
          <a:p>
            <a:pPr algn="ctr"/>
            <a:r>
              <a:rPr sz="1400" b="1">
                <a:solidFill>
                  <a:srgbClr val="606E7C"/>
                </a:solidFill>
                <a:latin typeface="Arial"/>
              </a:rPr>
              <a:t>[1]</a:t>
            </a:r>
          </a:p>
        </p:txBody>
      </p:sp>
      <p:sp>
        <p:nvSpPr>
          <p:cNvPr id="30" name="Rectangle 29"/>
          <p:cNvSpPr/>
          <p:nvPr/>
        </p:nvSpPr>
        <p:spPr>
          <a:xfrm>
            <a:off x="2971800" y="3236976"/>
            <a:ext cx="8613648" cy="804672"/>
          </a:xfrm>
          <a:prstGeom prst="rect">
            <a:avLst/>
          </a:prstGeom>
          <a:solidFill>
            <a:srgbClr val="FCEFEE"/>
          </a:solidFill>
          <a:ln w="7620">
            <a:solidFill>
              <a:srgbClr val="CDD8E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1" name="Rectangle 30"/>
          <p:cNvSpPr/>
          <p:nvPr/>
        </p:nvSpPr>
        <p:spPr>
          <a:xfrm>
            <a:off x="2971800" y="3236976"/>
            <a:ext cx="1078992" cy="804672"/>
          </a:xfrm>
          <a:prstGeom prst="rect">
            <a:avLst/>
          </a:prstGeom>
          <a:solidFill>
            <a:srgbClr val="B23030"/>
          </a:solidFill>
          <a:ln>
            <a:noFill/>
          </a:ln>
        </p:spPr>
        <p:style>
          <a:lnRef idx="1">
            <a:schemeClr val="accent1"/>
          </a:lnRef>
          <a:fillRef idx="3">
            <a:schemeClr val="accent1"/>
          </a:fillRef>
          <a:effectRef idx="2">
            <a:schemeClr val="accent1"/>
          </a:effectRef>
          <a:fontRef idx="minor">
            <a:schemeClr val="lt1"/>
          </a:fontRef>
        </p:style>
        <p:txBody>
          <a:bodyPr wrap="square" lIns="27432" tIns="18288" rIns="27432" bIns="18288" rtlCol="0" anchor="ctr">
            <a:noAutofit/>
          </a:bodyPr>
          <a:lstStyle/>
          <a:p>
            <a:pPr algn="ctr"/>
            <a:r>
              <a:rPr sz="1400" b="1">
                <a:solidFill>
                  <a:srgbClr val="FFFFFF"/>
                </a:solidFill>
                <a:latin typeface="Arial"/>
              </a:rPr>
              <a:t>aOR</a:t>
            </a:r>
            <a:br/>
            <a:r>
              <a:rPr sz="1400" b="1">
                <a:solidFill>
                  <a:srgbClr val="FFFFFF"/>
                </a:solidFill>
                <a:latin typeface="Arial"/>
              </a:rPr>
              <a:t>1,96–11,57</a:t>
            </a:r>
          </a:p>
        </p:txBody>
      </p:sp>
      <p:sp>
        <p:nvSpPr>
          <p:cNvPr id="32" name="TextBox 31"/>
          <p:cNvSpPr txBox="1"/>
          <p:nvPr/>
        </p:nvSpPr>
        <p:spPr>
          <a:xfrm>
            <a:off x="4160520" y="3291840"/>
            <a:ext cx="4800600" cy="237744"/>
          </a:xfrm>
          <a:prstGeom prst="rect">
            <a:avLst/>
          </a:prstGeom>
          <a:noFill/>
        </p:spPr>
        <p:txBody>
          <a:bodyPr wrap="square" lIns="36576" tIns="18288" rIns="36576" bIns="18288" anchor="ctr">
            <a:noAutofit/>
          </a:bodyPr>
          <a:lstStyle/>
          <a:p>
            <a:pPr algn="l"/>
            <a:r>
              <a:rPr sz="1500" b="1">
                <a:solidFill>
                  <a:srgbClr val="B23030"/>
                </a:solidFill>
                <a:latin typeface="Arial"/>
              </a:rPr>
              <a:t>Mortalité à 30 jours après chirurgie digestive</a:t>
            </a:r>
          </a:p>
        </p:txBody>
      </p:sp>
      <p:sp>
        <p:nvSpPr>
          <p:cNvPr id="33" name="TextBox 32"/>
          <p:cNvSpPr txBox="1"/>
          <p:nvPr/>
        </p:nvSpPr>
        <p:spPr>
          <a:xfrm>
            <a:off x="4160520" y="3566160"/>
            <a:ext cx="5669280" cy="365760"/>
          </a:xfrm>
          <a:prstGeom prst="rect">
            <a:avLst/>
          </a:prstGeom>
          <a:noFill/>
        </p:spPr>
        <p:txBody>
          <a:bodyPr wrap="square" lIns="36576" tIns="18288" rIns="36576" bIns="18288" anchor="t">
            <a:noAutofit/>
          </a:bodyPr>
          <a:lstStyle/>
          <a:p>
            <a:pPr algn="l"/>
            <a:r>
              <a:rPr sz="1400" b="0">
                <a:solidFill>
                  <a:srgbClr val="1C2834"/>
                </a:solidFill>
                <a:latin typeface="Arial"/>
              </a:rPr>
              <a:t>Malnutrition sévère après chirurgie colorectale/gastrique ; effet observé dans tous les groupes de revenu pays.</a:t>
            </a:r>
          </a:p>
        </p:txBody>
      </p:sp>
      <p:sp>
        <p:nvSpPr>
          <p:cNvPr id="34" name="Rectangle 33"/>
          <p:cNvSpPr/>
          <p:nvPr/>
        </p:nvSpPr>
        <p:spPr>
          <a:xfrm>
            <a:off x="9784080" y="3355848"/>
            <a:ext cx="1417320" cy="329184"/>
          </a:xfrm>
          <a:prstGeom prst="rect">
            <a:avLst/>
          </a:prstGeom>
          <a:solidFill>
            <a:srgbClr val="FFFFFF"/>
          </a:solidFill>
          <a:ln w="12700">
            <a:solidFill>
              <a:srgbClr val="B23030"/>
            </a:solidFill>
          </a:ln>
        </p:spPr>
        <p:style>
          <a:lnRef idx="1">
            <a:schemeClr val="accent1"/>
          </a:lnRef>
          <a:fillRef idx="3">
            <a:schemeClr val="accent1"/>
          </a:fillRef>
          <a:effectRef idx="2">
            <a:schemeClr val="accent1"/>
          </a:effectRef>
          <a:fontRef idx="minor">
            <a:schemeClr val="lt1"/>
          </a:fontRef>
        </p:style>
        <p:txBody>
          <a:bodyPr wrap="square" lIns="27432" tIns="18288" rIns="27432" bIns="18288" rtlCol="0" anchor="ctr">
            <a:noAutofit/>
          </a:bodyPr>
          <a:lstStyle/>
          <a:p>
            <a:pPr algn="ctr"/>
            <a:r>
              <a:rPr sz="1400" b="1">
                <a:solidFill>
                  <a:srgbClr val="B23030"/>
                </a:solidFill>
                <a:latin typeface="Arial"/>
              </a:rPr>
              <a:t>+96 à +1 057 %</a:t>
            </a:r>
          </a:p>
        </p:txBody>
      </p:sp>
      <p:sp>
        <p:nvSpPr>
          <p:cNvPr id="35" name="TextBox 34"/>
          <p:cNvSpPr txBox="1"/>
          <p:nvPr/>
        </p:nvSpPr>
        <p:spPr>
          <a:xfrm>
            <a:off x="11247120" y="3447288"/>
            <a:ext cx="320040" cy="237744"/>
          </a:xfrm>
          <a:prstGeom prst="rect">
            <a:avLst/>
          </a:prstGeom>
          <a:noFill/>
        </p:spPr>
        <p:txBody>
          <a:bodyPr wrap="square" lIns="36576" tIns="18288" rIns="36576" bIns="18288" anchor="ctr">
            <a:noAutofit/>
          </a:bodyPr>
          <a:lstStyle/>
          <a:p>
            <a:pPr algn="ctr"/>
            <a:r>
              <a:rPr sz="1400" b="1">
                <a:solidFill>
                  <a:srgbClr val="606E7C"/>
                </a:solidFill>
                <a:latin typeface="Arial"/>
              </a:rPr>
              <a:t>[2]</a:t>
            </a:r>
          </a:p>
        </p:txBody>
      </p:sp>
      <p:sp>
        <p:nvSpPr>
          <p:cNvPr id="36" name="Rectangle 35"/>
          <p:cNvSpPr/>
          <p:nvPr/>
        </p:nvSpPr>
        <p:spPr>
          <a:xfrm>
            <a:off x="2971800" y="4270248"/>
            <a:ext cx="8613648" cy="804672"/>
          </a:xfrm>
          <a:prstGeom prst="rect">
            <a:avLst/>
          </a:prstGeom>
          <a:solidFill>
            <a:srgbClr val="FCEFEE"/>
          </a:solidFill>
          <a:ln w="7620">
            <a:solidFill>
              <a:srgbClr val="CDD8E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7" name="Rectangle 36"/>
          <p:cNvSpPr/>
          <p:nvPr/>
        </p:nvSpPr>
        <p:spPr>
          <a:xfrm>
            <a:off x="2971800" y="4270248"/>
            <a:ext cx="1078992" cy="804672"/>
          </a:xfrm>
          <a:prstGeom prst="rect">
            <a:avLst/>
          </a:prstGeom>
          <a:solidFill>
            <a:srgbClr val="E74A25"/>
          </a:solidFill>
          <a:ln>
            <a:noFill/>
          </a:ln>
        </p:spPr>
        <p:style>
          <a:lnRef idx="1">
            <a:schemeClr val="accent1"/>
          </a:lnRef>
          <a:fillRef idx="3">
            <a:schemeClr val="accent1"/>
          </a:fillRef>
          <a:effectRef idx="2">
            <a:schemeClr val="accent1"/>
          </a:effectRef>
          <a:fontRef idx="minor">
            <a:schemeClr val="lt1"/>
          </a:fontRef>
        </p:style>
        <p:txBody>
          <a:bodyPr wrap="square" lIns="27432" tIns="18288" rIns="27432" bIns="18288" rtlCol="0" anchor="ctr">
            <a:noAutofit/>
          </a:bodyPr>
          <a:lstStyle/>
          <a:p>
            <a:pPr algn="ctr"/>
            <a:r>
              <a:rPr sz="1700" b="1">
                <a:solidFill>
                  <a:srgbClr val="FFFFFF"/>
                </a:solidFill>
                <a:latin typeface="Arial"/>
              </a:rPr>
              <a:t>OR</a:t>
            </a:r>
            <a:br/>
            <a:r>
              <a:rPr sz="1700" b="1">
                <a:solidFill>
                  <a:srgbClr val="FFFFFF"/>
                </a:solidFill>
                <a:latin typeface="Arial"/>
              </a:rPr>
              <a:t>2,19</a:t>
            </a:r>
          </a:p>
        </p:txBody>
      </p:sp>
      <p:sp>
        <p:nvSpPr>
          <p:cNvPr id="38" name="TextBox 37"/>
          <p:cNvSpPr txBox="1"/>
          <p:nvPr/>
        </p:nvSpPr>
        <p:spPr>
          <a:xfrm>
            <a:off x="4160520" y="4325112"/>
            <a:ext cx="4800600" cy="237744"/>
          </a:xfrm>
          <a:prstGeom prst="rect">
            <a:avLst/>
          </a:prstGeom>
          <a:noFill/>
        </p:spPr>
        <p:txBody>
          <a:bodyPr wrap="square" lIns="36576" tIns="18288" rIns="36576" bIns="18288" anchor="ctr">
            <a:noAutofit/>
          </a:bodyPr>
          <a:lstStyle/>
          <a:p>
            <a:pPr algn="l"/>
            <a:r>
              <a:rPr sz="1500" b="1">
                <a:solidFill>
                  <a:srgbClr val="B23030"/>
                </a:solidFill>
                <a:latin typeface="Arial"/>
              </a:rPr>
              <a:t>Toxicité liée aux traitements systémiques</a:t>
            </a:r>
          </a:p>
        </p:txBody>
      </p:sp>
      <p:sp>
        <p:nvSpPr>
          <p:cNvPr id="39" name="TextBox 38"/>
          <p:cNvSpPr txBox="1"/>
          <p:nvPr/>
        </p:nvSpPr>
        <p:spPr>
          <a:xfrm>
            <a:off x="4160520" y="4599432"/>
            <a:ext cx="5669280" cy="365760"/>
          </a:xfrm>
          <a:prstGeom prst="rect">
            <a:avLst/>
          </a:prstGeom>
          <a:noFill/>
        </p:spPr>
        <p:txBody>
          <a:bodyPr wrap="square" lIns="36576" tIns="18288" rIns="36576" bIns="18288" anchor="t">
            <a:noAutofit/>
          </a:bodyPr>
          <a:lstStyle/>
          <a:p>
            <a:pPr algn="l"/>
            <a:r>
              <a:rPr sz="1400" b="0">
                <a:solidFill>
                  <a:srgbClr val="1C2834"/>
                </a:solidFill>
                <a:latin typeface="Arial"/>
              </a:rPr>
              <a:t>Faible masse musculaire : DLT curatif OR 2,48 ; chimio palliative OR 2,06 ; ITK OR 3,08.</a:t>
            </a:r>
          </a:p>
        </p:txBody>
      </p:sp>
      <p:sp>
        <p:nvSpPr>
          <p:cNvPr id="40" name="Rectangle 39"/>
          <p:cNvSpPr/>
          <p:nvPr/>
        </p:nvSpPr>
        <p:spPr>
          <a:xfrm>
            <a:off x="9784080" y="4389120"/>
            <a:ext cx="1417320" cy="329184"/>
          </a:xfrm>
          <a:prstGeom prst="rect">
            <a:avLst/>
          </a:prstGeom>
          <a:solidFill>
            <a:srgbClr val="FFFFFF"/>
          </a:solidFill>
          <a:ln w="12700">
            <a:solidFill>
              <a:srgbClr val="E74A25"/>
            </a:solidFill>
          </a:ln>
        </p:spPr>
        <p:style>
          <a:lnRef idx="1">
            <a:schemeClr val="accent1"/>
          </a:lnRef>
          <a:fillRef idx="3">
            <a:schemeClr val="accent1"/>
          </a:fillRef>
          <a:effectRef idx="2">
            <a:schemeClr val="accent1"/>
          </a:effectRef>
          <a:fontRef idx="minor">
            <a:schemeClr val="lt1"/>
          </a:fontRef>
        </p:style>
        <p:txBody>
          <a:bodyPr wrap="square" lIns="27432" tIns="18288" rIns="27432" bIns="18288" rtlCol="0" anchor="ctr">
            <a:noAutofit/>
          </a:bodyPr>
          <a:lstStyle/>
          <a:p>
            <a:pPr algn="ctr"/>
            <a:r>
              <a:rPr sz="1400" b="1">
                <a:solidFill>
                  <a:srgbClr val="E74A25"/>
                </a:solidFill>
                <a:latin typeface="Arial"/>
              </a:rPr>
              <a:t>+119 %</a:t>
            </a:r>
          </a:p>
        </p:txBody>
      </p:sp>
      <p:sp>
        <p:nvSpPr>
          <p:cNvPr id="41" name="TextBox 40"/>
          <p:cNvSpPr txBox="1"/>
          <p:nvPr/>
        </p:nvSpPr>
        <p:spPr>
          <a:xfrm>
            <a:off x="11247120" y="4480560"/>
            <a:ext cx="320040" cy="237744"/>
          </a:xfrm>
          <a:prstGeom prst="rect">
            <a:avLst/>
          </a:prstGeom>
          <a:noFill/>
        </p:spPr>
        <p:txBody>
          <a:bodyPr wrap="square" lIns="36576" tIns="18288" rIns="36576" bIns="18288" anchor="ctr">
            <a:noAutofit/>
          </a:bodyPr>
          <a:lstStyle/>
          <a:p>
            <a:pPr algn="ctr"/>
            <a:r>
              <a:rPr sz="1400" b="1">
                <a:solidFill>
                  <a:srgbClr val="606E7C"/>
                </a:solidFill>
                <a:latin typeface="Arial"/>
              </a:rPr>
              <a:t>[3]</a:t>
            </a:r>
          </a:p>
        </p:txBody>
      </p:sp>
      <p:sp>
        <p:nvSpPr>
          <p:cNvPr id="42" name="Rectangle 41"/>
          <p:cNvSpPr/>
          <p:nvPr/>
        </p:nvSpPr>
        <p:spPr>
          <a:xfrm>
            <a:off x="566928" y="5797296"/>
            <a:ext cx="11027664" cy="384048"/>
          </a:xfrm>
          <a:prstGeom prst="rect">
            <a:avLst/>
          </a:prstGeom>
          <a:solidFill>
            <a:srgbClr val="00365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3" name="TextBox 42"/>
          <p:cNvSpPr txBox="1"/>
          <p:nvPr/>
        </p:nvSpPr>
        <p:spPr>
          <a:xfrm>
            <a:off x="713232" y="5852160"/>
            <a:ext cx="10744200" cy="274320"/>
          </a:xfrm>
          <a:prstGeom prst="rect">
            <a:avLst/>
          </a:prstGeom>
          <a:noFill/>
        </p:spPr>
        <p:txBody>
          <a:bodyPr wrap="square" lIns="36576" tIns="18288" rIns="36576" bIns="18288" anchor="ctr">
            <a:noAutofit/>
          </a:bodyPr>
          <a:lstStyle/>
          <a:p>
            <a:pPr algn="ctr"/>
            <a:r>
              <a:rPr sz="1400" b="1">
                <a:solidFill>
                  <a:srgbClr val="FFFFFF"/>
                </a:solidFill>
                <a:latin typeface="Arial"/>
              </a:rPr>
              <a:t>Message clé : la dénutrition est un facteur pronostique et iatrogène — elle doit être mesurée, stratifiée et intégrée à l’analyse bénéfice/risque.</a:t>
            </a:r>
          </a:p>
        </p:txBody>
      </p:sp>
      <p:sp>
        <p:nvSpPr>
          <p:cNvPr id="44" name="TextBox 43"/>
          <p:cNvSpPr txBox="1"/>
          <p:nvPr/>
        </p:nvSpPr>
        <p:spPr>
          <a:xfrm>
            <a:off x="576072" y="6309360"/>
            <a:ext cx="10972800" cy="347472"/>
          </a:xfrm>
          <a:prstGeom prst="rect">
            <a:avLst/>
          </a:prstGeom>
          <a:noFill/>
        </p:spPr>
        <p:txBody>
          <a:bodyPr wrap="square" lIns="9144" tIns="18288" rIns="9144" bIns="18288" anchor="t">
            <a:noAutofit/>
          </a:bodyPr>
          <a:lstStyle/>
          <a:p>
            <a:pPr algn="l"/>
            <a:r>
              <a:rPr sz="950" b="0">
                <a:solidFill>
                  <a:srgbClr val="1C2834"/>
                </a:solidFill>
                <a:latin typeface="Arial"/>
              </a:rPr>
              <a:t>Sources : [1] Zhang et al., Public Health Nutr 2024, méta‑analyse PG‑SGA, n=9 286 ; [2] GlobalSurg Collaborative, Lancet Glob Health 2023, n=5 709 ; [3] Surov et al., Clin Nutr 2021, méta‑analyse faible masse musculaire, 48 études, n=4 803.</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EC51552-7143-8C4D-E5DE-C040F7CEBFC4}"/>
              </a:ext>
            </a:extLst>
          </p:cNvPr>
          <p:cNvSpPr>
            <a:spLocks noGrp="1"/>
          </p:cNvSpPr>
          <p:nvPr>
            <p:ph type="title"/>
          </p:nvPr>
        </p:nvSpPr>
        <p:spPr/>
        <p:txBody>
          <a:bodyPr/>
          <a:lstStyle/>
          <a:p>
            <a:endParaRPr lang="fr-FR"/>
          </a:p>
        </p:txBody>
      </p:sp>
      <p:pic>
        <p:nvPicPr>
          <p:cNvPr id="6" name="Image 5" descr="Éditer cette slide scientifique sur sarcopénie et pharmacologie en français pour un rendu nettement plus simple et plus PowerPoint classique. Conserver les scanners comparatifs, le mécanisme essentiel, les résultats PK/PD et les implications cliniques, mais alléger la composition: moins de texte, tableau réduit aux informations clés, encadrés plus sobres, hiérarchie plus forte, fond clair, palette médicale discrète. Supprimer toute zone de type 'take-home message' ou 'point clé' dans l'illustration. Aucun effet d'image générée, aucun style poster chargé.">
            <a:extLst>
              <a:ext uri="{FF2B5EF4-FFF2-40B4-BE49-F238E27FC236}">
                <a16:creationId xmlns:a16="http://schemas.microsoft.com/office/drawing/2014/main" id="{5FED67E3-5230-84DB-F330-83B6185FFB95}"/>
              </a:ext>
            </a:extLst>
          </p:cNvPr>
          <p:cNvPicPr>
            <a:picLocks noChangeAspect="1"/>
          </p:cNvPicPr>
          <p:nvPr/>
        </p:nvPicPr>
        <p:blipFill>
          <a:blip r:embed="rId3"/>
          <a:srcRect/>
          <a:stretch/>
        </p:blipFill>
        <p:spPr>
          <a:xfrm>
            <a:off x="0" y="0"/>
            <a:ext cx="12192000" cy="6858000"/>
          </a:xfrm>
          <a:prstGeom prst="rect">
            <a:avLst/>
          </a:prstGeom>
        </p:spPr>
      </p:pic>
    </p:spTree>
    <p:extLst>
      <p:ext uri="{BB962C8B-B14F-4D97-AF65-F5344CB8AC3E}">
        <p14:creationId xmlns:p14="http://schemas.microsoft.com/office/powerpoint/2010/main" val="5181366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14FB122-51BB-C113-5C15-D906FA864BC7}"/>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6D0C1285-513F-E4E9-6B94-897602D1849E}"/>
              </a:ext>
            </a:extLst>
          </p:cNvPr>
          <p:cNvSpPr>
            <a:spLocks noGrp="1"/>
          </p:cNvSpPr>
          <p:nvPr>
            <p:ph sz="quarter" idx="15"/>
          </p:nvPr>
        </p:nvSpPr>
        <p:spPr/>
        <p:txBody>
          <a:bodyPr/>
          <a:lstStyle/>
          <a:p>
            <a:endParaRPr lang="fr-FR"/>
          </a:p>
        </p:txBody>
      </p:sp>
      <p:sp>
        <p:nvSpPr>
          <p:cNvPr id="4" name="Espace réservé du contenu 3">
            <a:extLst>
              <a:ext uri="{FF2B5EF4-FFF2-40B4-BE49-F238E27FC236}">
                <a16:creationId xmlns:a16="http://schemas.microsoft.com/office/drawing/2014/main" id="{05EA29CD-9EB7-085E-9AD4-C16F33B5E56D}"/>
              </a:ext>
            </a:extLst>
          </p:cNvPr>
          <p:cNvSpPr>
            <a:spLocks noGrp="1"/>
          </p:cNvSpPr>
          <p:nvPr>
            <p:ph sz="quarter" idx="16"/>
          </p:nvPr>
        </p:nvSpPr>
        <p:spPr/>
        <p:txBody>
          <a:bodyPr/>
          <a:lstStyle/>
          <a:p>
            <a:endParaRPr lang="fr-FR"/>
          </a:p>
        </p:txBody>
      </p:sp>
      <p:pic>
        <p:nvPicPr>
          <p:cNvPr id="5" name="Picture 4" descr="Éditer ce résumé d'essai clinique en français pour le rendre plus lisible, plus sobre et plus proche d'une présentation PowerPoint classique. Conserver le rationnel, le design de l'étude, le critère principal, les résultats et la conclusion, mais simplifier visuellement: grands blocs clairs, moins de micro-texte, schéma d'étude épuré, une visualisation principale à la fois, palette bleue médicale discrète, fond clair. Supprimer toute zone 'point clé', 'take-home message' ou synthèse intégrée. Le visuel doit sembler reconstruit pour une présentation orale avec révélations progressives.">
            <a:extLst>
              <a:ext uri="{FF2B5EF4-FFF2-40B4-BE49-F238E27FC236}">
                <a16:creationId xmlns:a16="http://schemas.microsoft.com/office/drawing/2014/main" id="{ED29234C-C199-44B5-BFC8-F07A1D763627}"/>
              </a:ext>
            </a:extLst>
          </p:cNvPr>
          <p:cNvPicPr>
            <a:picLocks noChangeAspect="1"/>
          </p:cNvPicPr>
          <p:nvPr/>
        </p:nvPicPr>
        <p:blipFill>
          <a:blip r:embed="rId3"/>
          <a:stretch>
            <a:fillRect/>
          </a:stretch>
        </p:blipFill>
        <p:spPr>
          <a:xfrm>
            <a:off x="-100361" y="0"/>
            <a:ext cx="12292361" cy="6858000"/>
          </a:xfrm>
          <a:prstGeom prst="rect">
            <a:avLst/>
          </a:prstGeom>
        </p:spPr>
      </p:pic>
    </p:spTree>
    <p:extLst>
      <p:ext uri="{BB962C8B-B14F-4D97-AF65-F5344CB8AC3E}">
        <p14:creationId xmlns:p14="http://schemas.microsoft.com/office/powerpoint/2010/main" val="31511011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6" name="Image 5" descr="Éditer cette infographie scientifique en français pour un rendu plus léger et plus académique. Conserver le mécanisme albumine/fraction libre, les exemples médicamenteux et la conduite pratique, mais réduire la densité: moins de texte, tableau simplifié, schéma central plus net, encadrés moins nombreux, palette sobre, fond clair, style PowerPoint professionnel. Retirer les zones de type 'point clé' ou 'take-home'. Aucun effet décoratif inutile, aucune texture, aucune esthétique intelligence artificielle.">
            <a:extLst>
              <a:ext uri="{FF2B5EF4-FFF2-40B4-BE49-F238E27FC236}">
                <a16:creationId xmlns:a16="http://schemas.microsoft.com/office/drawing/2014/main" id="{C5F4ADB1-4739-11DE-9B4B-31BF228D7105}"/>
              </a:ext>
            </a:extLst>
          </p:cNvPr>
          <p:cNvPicPr>
            <a:picLocks noChangeAspect="1"/>
          </p:cNvPicPr>
          <p:nvPr/>
        </p:nvPicPr>
        <p:blipFill>
          <a:blip r:embed="rId3"/>
          <a:srcRect/>
          <a:stretch/>
        </p:blipFill>
        <p:spPr>
          <a:xfrm>
            <a:off x="78059" y="0"/>
            <a:ext cx="12113941" cy="6858000"/>
          </a:xfrm>
          <a:prstGeom prst="rect">
            <a:avLst/>
          </a:prstGeom>
        </p:spPr>
      </p:pic>
    </p:spTree>
    <p:extLst>
      <p:ext uri="{BB962C8B-B14F-4D97-AF65-F5344CB8AC3E}">
        <p14:creationId xmlns:p14="http://schemas.microsoft.com/office/powerpoint/2010/main" val="30162884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471E246-A24E-A3F3-BA6E-4376C1357F62}"/>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9E46238C-D973-84A8-02E9-740396BE2939}"/>
              </a:ext>
            </a:extLst>
          </p:cNvPr>
          <p:cNvSpPr>
            <a:spLocks noGrp="1"/>
          </p:cNvSpPr>
          <p:nvPr>
            <p:ph sz="quarter" idx="15"/>
          </p:nvPr>
        </p:nvSpPr>
        <p:spPr/>
        <p:txBody>
          <a:bodyPr/>
          <a:lstStyle/>
          <a:p>
            <a:endParaRPr lang="fr-FR"/>
          </a:p>
        </p:txBody>
      </p:sp>
      <p:sp>
        <p:nvSpPr>
          <p:cNvPr id="4" name="Espace réservé du contenu 3">
            <a:extLst>
              <a:ext uri="{FF2B5EF4-FFF2-40B4-BE49-F238E27FC236}">
                <a16:creationId xmlns:a16="http://schemas.microsoft.com/office/drawing/2014/main" id="{F3CA1AEE-A999-76BB-D302-BE60B4B2FD8A}"/>
              </a:ext>
            </a:extLst>
          </p:cNvPr>
          <p:cNvSpPr>
            <a:spLocks noGrp="1"/>
          </p:cNvSpPr>
          <p:nvPr>
            <p:ph sz="quarter" idx="16"/>
          </p:nvPr>
        </p:nvSpPr>
        <p:spPr/>
        <p:txBody>
          <a:bodyPr/>
          <a:lstStyle/>
          <a:p>
            <a:endParaRPr lang="fr-FR"/>
          </a:p>
        </p:txBody>
      </p:sp>
      <p:pic>
        <p:nvPicPr>
          <p:cNvPr id="6" name="Image 5" descr="Éditer cette grande infographie scientifique en français pour la rendre plus simple, plus lisible et plus PowerPoint classique. Conserver le sujet, les mécanismes biologiques, les conséquences PK/toxicité et les exemples cliniques, mais alléger fortement: hiérarchie plus claire, moins de texte visible, tableau clinique réduit, encadrés mieux espacés, palette médicale sobre, fond clair. Supprimer toute zone 'message clé', 'point clé' ou synthèse intégrée. Le visuel doit ressembler à une slide académique plus native, pensée pour une explication progressive.">
            <a:extLst>
              <a:ext uri="{FF2B5EF4-FFF2-40B4-BE49-F238E27FC236}">
                <a16:creationId xmlns:a16="http://schemas.microsoft.com/office/drawing/2014/main" id="{0DB1044B-93E0-7713-FC67-27AC47C490EB}"/>
              </a:ext>
            </a:extLst>
          </p:cNvPr>
          <p:cNvPicPr>
            <a:picLocks noChangeAspect="1"/>
          </p:cNvPicPr>
          <p:nvPr/>
        </p:nvPicPr>
        <p:blipFill>
          <a:blip r:embed="rId3"/>
          <a:srcRect/>
          <a:stretch/>
        </p:blipFill>
        <p:spPr>
          <a:xfrm>
            <a:off x="0" y="0"/>
            <a:ext cx="12192000" cy="6858000"/>
          </a:xfrm>
          <a:prstGeom prst="rect">
            <a:avLst/>
          </a:prstGeom>
        </p:spPr>
      </p:pic>
    </p:spTree>
    <p:extLst>
      <p:ext uri="{BB962C8B-B14F-4D97-AF65-F5344CB8AC3E}">
        <p14:creationId xmlns:p14="http://schemas.microsoft.com/office/powerpoint/2010/main" val="40145801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0A804FA-86C2-FBF7-5DF5-BF92CE9E65B1}"/>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724E9529-22B7-DD6D-1E63-93BD4DAEDB31}"/>
              </a:ext>
            </a:extLst>
          </p:cNvPr>
          <p:cNvSpPr>
            <a:spLocks noGrp="1"/>
          </p:cNvSpPr>
          <p:nvPr>
            <p:ph sz="quarter" idx="15"/>
          </p:nvPr>
        </p:nvSpPr>
        <p:spPr/>
        <p:txBody>
          <a:bodyPr/>
          <a:lstStyle/>
          <a:p>
            <a:endParaRPr lang="fr-FR"/>
          </a:p>
        </p:txBody>
      </p:sp>
      <p:sp>
        <p:nvSpPr>
          <p:cNvPr id="4" name="Espace réservé du contenu 3">
            <a:extLst>
              <a:ext uri="{FF2B5EF4-FFF2-40B4-BE49-F238E27FC236}">
                <a16:creationId xmlns:a16="http://schemas.microsoft.com/office/drawing/2014/main" id="{C85FCEC8-EC9E-CE30-5382-FC59BD26A481}"/>
              </a:ext>
            </a:extLst>
          </p:cNvPr>
          <p:cNvSpPr>
            <a:spLocks noGrp="1"/>
          </p:cNvSpPr>
          <p:nvPr>
            <p:ph sz="quarter" idx="16"/>
          </p:nvPr>
        </p:nvSpPr>
        <p:spPr/>
        <p:txBody>
          <a:bodyPr/>
          <a:lstStyle/>
          <a:p>
            <a:endParaRPr lang="fr-FR"/>
          </a:p>
        </p:txBody>
      </p:sp>
      <p:pic>
        <p:nvPicPr>
          <p:cNvPr id="6" name="Image 5" descr="Éditer cette synthèse scientifique en français pour un aspect plus sobre et plus professionnel. Conserver les mécanismes, les preuves cliniques et les implications cliniques, mais simplifier le visuel: moins de blocs simultanés, moins de texte, tableau plus épuré, pictogrammes homogènes et discrets, fond clair, couleurs limitées, hiérarchie forte. Retirer toute zone 'point clé' ou 'take-home message'. L'image finale doit évoquer une vraie slide PowerPoint académique, compatible avec des révélations progressives.">
            <a:extLst>
              <a:ext uri="{FF2B5EF4-FFF2-40B4-BE49-F238E27FC236}">
                <a16:creationId xmlns:a16="http://schemas.microsoft.com/office/drawing/2014/main" id="{B677D1AE-36B0-1B34-1930-99123BDB7E21}"/>
              </a:ext>
            </a:extLst>
          </p:cNvPr>
          <p:cNvPicPr>
            <a:picLocks noChangeAspect="1"/>
          </p:cNvPicPr>
          <p:nvPr/>
        </p:nvPicPr>
        <p:blipFill>
          <a:blip r:embed="rId2"/>
          <a:srcRect/>
          <a:stretch/>
        </p:blipFill>
        <p:spPr>
          <a:xfrm>
            <a:off x="952500" y="0"/>
            <a:ext cx="10287000" cy="6858000"/>
          </a:xfrm>
          <a:prstGeom prst="rect">
            <a:avLst/>
          </a:prstGeom>
        </p:spPr>
      </p:pic>
    </p:spTree>
    <p:extLst>
      <p:ext uri="{BB962C8B-B14F-4D97-AF65-F5344CB8AC3E}">
        <p14:creationId xmlns:p14="http://schemas.microsoft.com/office/powerpoint/2010/main" val="23711356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4048" y="146304"/>
            <a:ext cx="11430000" cy="347472"/>
          </a:xfrm>
          <a:prstGeom prst="rect">
            <a:avLst/>
          </a:prstGeom>
          <a:noFill/>
        </p:spPr>
        <p:txBody>
          <a:bodyPr wrap="square" lIns="45720" tIns="27432" rIns="45720" bIns="27432" anchor="ctr">
            <a:spAutoFit/>
          </a:bodyPr>
          <a:lstStyle/>
          <a:p>
            <a:pPr algn="l"/>
            <a:r>
              <a:rPr sz="2000" b="1">
                <a:solidFill>
                  <a:srgbClr val="00365F"/>
                </a:solidFill>
                <a:latin typeface="Univers Condensed"/>
              </a:rPr>
              <a:t>PREUVES CLINIQUES : hypoalbuminémie + clairance hépatique ↓ → toxicité ↑</a:t>
            </a:r>
          </a:p>
        </p:txBody>
      </p:sp>
      <p:sp>
        <p:nvSpPr>
          <p:cNvPr id="3" name="TextBox 2"/>
          <p:cNvSpPr txBox="1"/>
          <p:nvPr/>
        </p:nvSpPr>
        <p:spPr>
          <a:xfrm>
            <a:off x="393192" y="502920"/>
            <a:ext cx="11301984" cy="256032"/>
          </a:xfrm>
          <a:prstGeom prst="rect">
            <a:avLst/>
          </a:prstGeom>
          <a:noFill/>
        </p:spPr>
        <p:txBody>
          <a:bodyPr wrap="square" lIns="45720" tIns="27432" rIns="45720" bIns="27432" anchor="ctr">
            <a:spAutoFit/>
          </a:bodyPr>
          <a:lstStyle/>
          <a:p>
            <a:pPr algn="l"/>
            <a:r>
              <a:rPr sz="1400" b="0">
                <a:solidFill>
                  <a:srgbClr val="1C2834"/>
                </a:solidFill>
                <a:latin typeface="Arial"/>
              </a:rPr>
              <a:t>Deux mécanismes pharmacocinétiques convergent : fraction libre ↑ et élimination hépatique ↓ — l’exposition active devient moins prévisible.</a:t>
            </a:r>
          </a:p>
        </p:txBody>
      </p:sp>
      <p:sp>
        <p:nvSpPr>
          <p:cNvPr id="4" name="Rectangle 3"/>
          <p:cNvSpPr/>
          <p:nvPr/>
        </p:nvSpPr>
        <p:spPr>
          <a:xfrm>
            <a:off x="393192" y="795528"/>
            <a:ext cx="11411712" cy="22860"/>
          </a:xfrm>
          <a:prstGeom prst="rect">
            <a:avLst/>
          </a:prstGeom>
          <a:solidFill>
            <a:srgbClr val="00365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Rectangle 4"/>
          <p:cNvSpPr/>
          <p:nvPr/>
        </p:nvSpPr>
        <p:spPr>
          <a:xfrm>
            <a:off x="393192" y="941832"/>
            <a:ext cx="5577840" cy="475488"/>
          </a:xfrm>
          <a:prstGeom prst="rect">
            <a:avLst/>
          </a:prstGeom>
          <a:solidFill>
            <a:srgbClr val="00365F"/>
          </a:solidFill>
          <a:ln>
            <a:noFill/>
          </a:ln>
        </p:spPr>
        <p:style>
          <a:lnRef idx="1">
            <a:schemeClr val="accent1"/>
          </a:lnRef>
          <a:fillRef idx="3">
            <a:schemeClr val="accent1"/>
          </a:fillRef>
          <a:effectRef idx="2">
            <a:schemeClr val="accent1"/>
          </a:effectRef>
          <a:fontRef idx="minor">
            <a:schemeClr val="lt1"/>
          </a:fontRef>
        </p:style>
        <p:txBody>
          <a:bodyPr wrap="square" lIns="45720" tIns="27432" rIns="45720" bIns="27432" rtlCol="0" anchor="ctr"/>
          <a:lstStyle/>
          <a:p>
            <a:pPr algn="ctr"/>
            <a:r>
              <a:rPr sz="1400" b="1">
                <a:solidFill>
                  <a:srgbClr val="FFFFFF"/>
                </a:solidFill>
                <a:latin typeface="Arial"/>
              </a:rPr>
              <a:t>HYPOALBUMINÉMIE  →  liaison protéique ↓  →  fraction libre ↑</a:t>
            </a:r>
          </a:p>
        </p:txBody>
      </p:sp>
      <p:sp>
        <p:nvSpPr>
          <p:cNvPr id="6" name="Rectangle 5"/>
          <p:cNvSpPr/>
          <p:nvPr/>
        </p:nvSpPr>
        <p:spPr>
          <a:xfrm>
            <a:off x="6199632" y="941832"/>
            <a:ext cx="5577840" cy="475488"/>
          </a:xfrm>
          <a:prstGeom prst="rect">
            <a:avLst/>
          </a:prstGeom>
          <a:solidFill>
            <a:srgbClr val="B23030"/>
          </a:solidFill>
          <a:ln>
            <a:noFill/>
          </a:ln>
        </p:spPr>
        <p:style>
          <a:lnRef idx="1">
            <a:schemeClr val="accent1"/>
          </a:lnRef>
          <a:fillRef idx="3">
            <a:schemeClr val="accent1"/>
          </a:fillRef>
          <a:effectRef idx="2">
            <a:schemeClr val="accent1"/>
          </a:effectRef>
          <a:fontRef idx="minor">
            <a:schemeClr val="lt1"/>
          </a:fontRef>
        </p:style>
        <p:txBody>
          <a:bodyPr wrap="square" lIns="45720" tIns="27432" rIns="45720" bIns="27432" rtlCol="0" anchor="ctr"/>
          <a:lstStyle/>
          <a:p>
            <a:pPr algn="ctr"/>
            <a:r>
              <a:rPr sz="1400" b="1">
                <a:solidFill>
                  <a:srgbClr val="FFFFFF"/>
                </a:solidFill>
                <a:latin typeface="Arial"/>
              </a:rPr>
              <a:t>CLAIRANCE HÉPATIQUE ↓  →  CYP / bile / transport ↓  →  AUC active ↑</a:t>
            </a:r>
          </a:p>
        </p:txBody>
      </p:sp>
      <p:graphicFrame>
        <p:nvGraphicFramePr>
          <p:cNvPr id="7" name="Table 6"/>
          <p:cNvGraphicFramePr>
            <a:graphicFrameLocks noGrp="1"/>
          </p:cNvGraphicFramePr>
          <p:nvPr/>
        </p:nvGraphicFramePr>
        <p:xfrm>
          <a:off x="393192" y="1572768"/>
          <a:ext cx="11411711" cy="4043476"/>
        </p:xfrm>
        <a:graphic>
          <a:graphicData uri="http://schemas.openxmlformats.org/drawingml/2006/table">
            <a:tbl>
              <a:tblPr firstRow="1" bandRow="1">
                <a:tableStyleId>{5C22544A-7EE6-4342-B048-85BDC9FD1C3A}</a:tableStyleId>
              </a:tblPr>
              <a:tblGrid>
                <a:gridCol w="1938528">
                  <a:extLst>
                    <a:ext uri="{9D8B030D-6E8A-4147-A177-3AD203B41FA5}">
                      <a16:colId xmlns:a16="http://schemas.microsoft.com/office/drawing/2014/main" val="20000"/>
                    </a:ext>
                  </a:extLst>
                </a:gridCol>
                <a:gridCol w="1993392">
                  <a:extLst>
                    <a:ext uri="{9D8B030D-6E8A-4147-A177-3AD203B41FA5}">
                      <a16:colId xmlns:a16="http://schemas.microsoft.com/office/drawing/2014/main" val="20001"/>
                    </a:ext>
                  </a:extLst>
                </a:gridCol>
                <a:gridCol w="3822191">
                  <a:extLst>
                    <a:ext uri="{9D8B030D-6E8A-4147-A177-3AD203B41FA5}">
                      <a16:colId xmlns:a16="http://schemas.microsoft.com/office/drawing/2014/main" val="20002"/>
                    </a:ext>
                  </a:extLst>
                </a:gridCol>
                <a:gridCol w="3657600">
                  <a:extLst>
                    <a:ext uri="{9D8B030D-6E8A-4147-A177-3AD203B41FA5}">
                      <a16:colId xmlns:a16="http://schemas.microsoft.com/office/drawing/2014/main" val="20003"/>
                    </a:ext>
                  </a:extLst>
                </a:gridCol>
              </a:tblGrid>
              <a:tr h="411480">
                <a:tc>
                  <a:txBody>
                    <a:bodyPr/>
                    <a:lstStyle/>
                    <a:p>
                      <a:pPr algn="ctr"/>
                      <a:r>
                        <a:rPr sz="1400" b="1">
                          <a:solidFill>
                            <a:srgbClr val="FFFFFF"/>
                          </a:solidFill>
                          <a:latin typeface="Arial"/>
                        </a:rPr>
                        <a:t>Mécanisme</a:t>
                      </a:r>
                    </a:p>
                  </a:txBody>
                  <a:tcPr>
                    <a:solidFill>
                      <a:srgbClr val="00365F"/>
                    </a:solidFill>
                  </a:tcPr>
                </a:tc>
                <a:tc>
                  <a:txBody>
                    <a:bodyPr/>
                    <a:lstStyle/>
                    <a:p>
                      <a:pPr algn="ctr"/>
                      <a:r>
                        <a:rPr sz="1400" b="1">
                          <a:solidFill>
                            <a:srgbClr val="FFFFFF"/>
                          </a:solidFill>
                          <a:latin typeface="Arial"/>
                        </a:rPr>
                        <a:t>Molécule / population</a:t>
                      </a:r>
                    </a:p>
                  </a:txBody>
                  <a:tcPr>
                    <a:solidFill>
                      <a:srgbClr val="00365F"/>
                    </a:solidFill>
                  </a:tcPr>
                </a:tc>
                <a:tc>
                  <a:txBody>
                    <a:bodyPr/>
                    <a:lstStyle/>
                    <a:p>
                      <a:pPr algn="ctr"/>
                      <a:r>
                        <a:rPr sz="1400" b="1">
                          <a:solidFill>
                            <a:srgbClr val="FFFFFF"/>
                          </a:solidFill>
                          <a:latin typeface="Arial"/>
                        </a:rPr>
                        <a:t>Preuve clinique</a:t>
                      </a:r>
                    </a:p>
                  </a:txBody>
                  <a:tcPr>
                    <a:solidFill>
                      <a:srgbClr val="00365F"/>
                    </a:solidFill>
                  </a:tcPr>
                </a:tc>
                <a:tc>
                  <a:txBody>
                    <a:bodyPr/>
                    <a:lstStyle/>
                    <a:p>
                      <a:pPr algn="ctr"/>
                      <a:r>
                        <a:rPr sz="1400" b="1">
                          <a:solidFill>
                            <a:srgbClr val="FFFFFF"/>
                          </a:solidFill>
                          <a:latin typeface="Arial"/>
                        </a:rPr>
                        <a:t>Signal toxique / implication</a:t>
                      </a:r>
                    </a:p>
                  </a:txBody>
                  <a:tcPr>
                    <a:solidFill>
                      <a:srgbClr val="B23030"/>
                    </a:solidFill>
                  </a:tcPr>
                </a:tc>
                <a:extLst>
                  <a:ext uri="{0D108BD9-81ED-4DB2-BD59-A6C34878D82A}">
                    <a16:rowId xmlns:a16="http://schemas.microsoft.com/office/drawing/2014/main" val="10000"/>
                  </a:ext>
                </a:extLst>
              </a:tr>
              <a:tr h="718718">
                <a:tc>
                  <a:txBody>
                    <a:bodyPr/>
                    <a:lstStyle/>
                    <a:p>
                      <a:pPr algn="l"/>
                      <a:r>
                        <a:rPr sz="1400" b="1">
                          <a:solidFill>
                            <a:srgbClr val="1C2834"/>
                          </a:solidFill>
                          <a:latin typeface="Arial"/>
                        </a:rPr>
                        <a:t>Hypoalbuminémie</a:t>
                      </a:r>
                      <a:br/>
                      <a:r>
                        <a:rPr sz="1400" b="1">
                          <a:solidFill>
                            <a:srgbClr val="1C2834"/>
                          </a:solidFill>
                          <a:latin typeface="Arial"/>
                        </a:rPr>
                        <a:t>fraction libre ↑</a:t>
                      </a:r>
                    </a:p>
                  </a:txBody>
                  <a:tcPr>
                    <a:solidFill>
                      <a:srgbClr val="E7F2F8"/>
                    </a:solidFill>
                  </a:tcPr>
                </a:tc>
                <a:tc>
                  <a:txBody>
                    <a:bodyPr/>
                    <a:lstStyle/>
                    <a:p>
                      <a:pPr algn="l"/>
                      <a:r>
                        <a:rPr sz="1400" b="0">
                          <a:solidFill>
                            <a:srgbClr val="1C2834"/>
                          </a:solidFill>
                          <a:latin typeface="Arial"/>
                        </a:rPr>
                        <a:t>Paclitaxel–cisplatine</a:t>
                      </a:r>
                      <a:br/>
                      <a:r>
                        <a:rPr sz="1400" b="0">
                          <a:solidFill>
                            <a:srgbClr val="1C2834"/>
                          </a:solidFill>
                          <a:latin typeface="Arial"/>
                        </a:rPr>
                        <a:t>NSCLC avancé (n=100)</a:t>
                      </a:r>
                    </a:p>
                  </a:txBody>
                  <a:tcPr>
                    <a:solidFill>
                      <a:srgbClr val="F2F8FB"/>
                    </a:solidFill>
                  </a:tcPr>
                </a:tc>
                <a:tc>
                  <a:txBody>
                    <a:bodyPr/>
                    <a:lstStyle/>
                    <a:p>
                      <a:pPr algn="l"/>
                      <a:r>
                        <a:rPr sz="1400" b="0">
                          <a:solidFill>
                            <a:srgbClr val="1C2834"/>
                          </a:solidFill>
                          <a:latin typeface="Arial"/>
                        </a:rPr>
                        <a:t>Albumine basse → toxicité globale ↑</a:t>
                      </a:r>
                      <a:br/>
                      <a:r>
                        <a:rPr sz="1400" b="0">
                          <a:solidFill>
                            <a:srgbClr val="1C2834"/>
                          </a:solidFill>
                          <a:latin typeface="Arial"/>
                        </a:rPr>
                        <a:t>p = 0,002 [1]</a:t>
                      </a:r>
                    </a:p>
                  </a:txBody>
                  <a:tcPr>
                    <a:solidFill>
                      <a:srgbClr val="F2F8FB"/>
                    </a:solidFill>
                  </a:tcPr>
                </a:tc>
                <a:tc>
                  <a:txBody>
                    <a:bodyPr/>
                    <a:lstStyle/>
                    <a:p>
                      <a:pPr algn="l"/>
                      <a:r>
                        <a:rPr sz="1400" b="0">
                          <a:solidFill>
                            <a:srgbClr val="B23030"/>
                          </a:solidFill>
                          <a:latin typeface="Arial"/>
                        </a:rPr>
                        <a:t>Toxicités hémato / GI / neuro : intégrer albumine au risque patient</a:t>
                      </a:r>
                    </a:p>
                  </a:txBody>
                  <a:tcPr>
                    <a:solidFill>
                      <a:srgbClr val="F7FCFF"/>
                    </a:solidFill>
                  </a:tcPr>
                </a:tc>
                <a:extLst>
                  <a:ext uri="{0D108BD9-81ED-4DB2-BD59-A6C34878D82A}">
                    <a16:rowId xmlns:a16="http://schemas.microsoft.com/office/drawing/2014/main" val="10001"/>
                  </a:ext>
                </a:extLst>
              </a:tr>
              <a:tr h="718718">
                <a:tc>
                  <a:txBody>
                    <a:bodyPr/>
                    <a:lstStyle/>
                    <a:p>
                      <a:pPr algn="l"/>
                      <a:r>
                        <a:rPr sz="1400" b="1">
                          <a:solidFill>
                            <a:srgbClr val="1C2834"/>
                          </a:solidFill>
                          <a:latin typeface="Arial"/>
                        </a:rPr>
                        <a:t>Hypoalbuminémie</a:t>
                      </a:r>
                      <a:br/>
                      <a:r>
                        <a:rPr sz="1400" b="1">
                          <a:solidFill>
                            <a:srgbClr val="1C2834"/>
                          </a:solidFill>
                          <a:latin typeface="Arial"/>
                        </a:rPr>
                        <a:t>PK paclitaxel</a:t>
                      </a:r>
                    </a:p>
                  </a:txBody>
                  <a:tcPr>
                    <a:solidFill>
                      <a:srgbClr val="E7F2F8"/>
                    </a:solidFill>
                  </a:tcPr>
                </a:tc>
                <a:tc>
                  <a:txBody>
                    <a:bodyPr/>
                    <a:lstStyle/>
                    <a:p>
                      <a:pPr algn="l"/>
                      <a:r>
                        <a:rPr sz="1400" b="0">
                          <a:solidFill>
                            <a:srgbClr val="1C2834"/>
                          </a:solidFill>
                          <a:latin typeface="Arial"/>
                        </a:rPr>
                        <a:t>Paclitaxel</a:t>
                      </a:r>
                      <a:br/>
                      <a:r>
                        <a:rPr sz="1400" b="0">
                          <a:solidFill>
                            <a:srgbClr val="1C2834"/>
                          </a:solidFill>
                          <a:latin typeface="Arial"/>
                        </a:rPr>
                        <a:t>étude PK 2022</a:t>
                      </a:r>
                    </a:p>
                  </a:txBody>
                  <a:tcPr>
                    <a:solidFill>
                      <a:srgbClr val="F2F8FB"/>
                    </a:solidFill>
                  </a:tcPr>
                </a:tc>
                <a:tc>
                  <a:txBody>
                    <a:bodyPr/>
                    <a:lstStyle/>
                    <a:p>
                      <a:pPr algn="l"/>
                      <a:r>
                        <a:rPr sz="1400" b="0">
                          <a:solidFill>
                            <a:srgbClr val="1C2834"/>
                          </a:solidFill>
                          <a:latin typeface="Arial"/>
                        </a:rPr>
                        <a:t>Tc&gt;0,05 : 24,9 h vs 36,9 h</a:t>
                      </a:r>
                      <a:br/>
                      <a:r>
                        <a:rPr sz="1400" b="0">
                          <a:solidFill>
                            <a:srgbClr val="1C2834"/>
                          </a:solidFill>
                          <a:latin typeface="Arial"/>
                        </a:rPr>
                        <a:t>p &lt; 0,001 [2]</a:t>
                      </a:r>
                    </a:p>
                  </a:txBody>
                  <a:tcPr>
                    <a:solidFill>
                      <a:srgbClr val="F2F8FB"/>
                    </a:solidFill>
                  </a:tcPr>
                </a:tc>
                <a:tc>
                  <a:txBody>
                    <a:bodyPr/>
                    <a:lstStyle/>
                    <a:p>
                      <a:pPr algn="l"/>
                      <a:r>
                        <a:rPr sz="1400" b="0">
                          <a:solidFill>
                            <a:srgbClr val="B23030"/>
                          </a:solidFill>
                          <a:latin typeface="Arial"/>
                        </a:rPr>
                        <a:t>AEs immédiats ↑ (GI / rash) : profil toxique différent</a:t>
                      </a:r>
                    </a:p>
                  </a:txBody>
                  <a:tcPr>
                    <a:solidFill>
                      <a:srgbClr val="F7FCFF"/>
                    </a:solidFill>
                  </a:tcPr>
                </a:tc>
                <a:extLst>
                  <a:ext uri="{0D108BD9-81ED-4DB2-BD59-A6C34878D82A}">
                    <a16:rowId xmlns:a16="http://schemas.microsoft.com/office/drawing/2014/main" val="10002"/>
                  </a:ext>
                </a:extLst>
              </a:tr>
              <a:tr h="718718">
                <a:tc>
                  <a:txBody>
                    <a:bodyPr/>
                    <a:lstStyle/>
                    <a:p>
                      <a:pPr algn="l"/>
                      <a:r>
                        <a:rPr sz="1400" b="1">
                          <a:solidFill>
                            <a:srgbClr val="1C2834"/>
                          </a:solidFill>
                          <a:latin typeface="Arial"/>
                        </a:rPr>
                        <a:t>Clairance hépatique ↓</a:t>
                      </a:r>
                      <a:br/>
                      <a:r>
                        <a:rPr sz="1400" b="1">
                          <a:solidFill>
                            <a:srgbClr val="1C2834"/>
                          </a:solidFill>
                          <a:latin typeface="Arial"/>
                        </a:rPr>
                        <a:t>CYP3A / transport</a:t>
                      </a:r>
                    </a:p>
                  </a:txBody>
                  <a:tcPr>
                    <a:solidFill>
                      <a:srgbClr val="FCEFEE"/>
                    </a:solidFill>
                  </a:tcPr>
                </a:tc>
                <a:tc>
                  <a:txBody>
                    <a:bodyPr/>
                    <a:lstStyle/>
                    <a:p>
                      <a:pPr algn="l"/>
                      <a:r>
                        <a:rPr sz="1400" b="0">
                          <a:solidFill>
                            <a:srgbClr val="1C2834"/>
                          </a:solidFill>
                          <a:latin typeface="Arial"/>
                        </a:rPr>
                        <a:t>Docétaxel</a:t>
                      </a:r>
                      <a:br/>
                      <a:r>
                        <a:rPr sz="1400" b="0">
                          <a:solidFill>
                            <a:srgbClr val="1C2834"/>
                          </a:solidFill>
                          <a:latin typeface="Arial"/>
                        </a:rPr>
                        <a:t>cancer avancé (n=85)</a:t>
                      </a:r>
                    </a:p>
                  </a:txBody>
                  <a:tcPr>
                    <a:solidFill>
                      <a:srgbClr val="FFFFFF"/>
                    </a:solidFill>
                  </a:tcPr>
                </a:tc>
                <a:tc>
                  <a:txBody>
                    <a:bodyPr/>
                    <a:lstStyle/>
                    <a:p>
                      <a:pPr algn="l"/>
                      <a:r>
                        <a:rPr sz="1400" b="0">
                          <a:solidFill>
                            <a:srgbClr val="1C2834"/>
                          </a:solidFill>
                          <a:latin typeface="Arial"/>
                        </a:rPr>
                        <a:t>Clairance non liée : 317 vs 470 L/h</a:t>
                      </a:r>
                      <a:br/>
                      <a:r>
                        <a:rPr sz="1400" b="0">
                          <a:solidFill>
                            <a:srgbClr val="1C2834"/>
                          </a:solidFill>
                          <a:latin typeface="Arial"/>
                        </a:rPr>
                        <a:t>si bilan hépatique anormal [3]</a:t>
                      </a:r>
                    </a:p>
                  </a:txBody>
                  <a:tcPr>
                    <a:solidFill>
                      <a:srgbClr val="FFFFFF"/>
                    </a:solidFill>
                  </a:tcPr>
                </a:tc>
                <a:tc>
                  <a:txBody>
                    <a:bodyPr/>
                    <a:lstStyle/>
                    <a:p>
                      <a:pPr algn="l"/>
                      <a:r>
                        <a:rPr sz="1400" b="0">
                          <a:solidFill>
                            <a:srgbClr val="B23030"/>
                          </a:solidFill>
                          <a:latin typeface="Arial"/>
                        </a:rPr>
                        <a:t>Complications sévères / fatales : éviter selon bilirubine + ASAT/ALAT/PAL [4]</a:t>
                      </a:r>
                    </a:p>
                  </a:txBody>
                  <a:tcPr>
                    <a:solidFill>
                      <a:srgbClr val="FFFAFA"/>
                    </a:solidFill>
                  </a:tcPr>
                </a:tc>
                <a:extLst>
                  <a:ext uri="{0D108BD9-81ED-4DB2-BD59-A6C34878D82A}">
                    <a16:rowId xmlns:a16="http://schemas.microsoft.com/office/drawing/2014/main" val="10003"/>
                  </a:ext>
                </a:extLst>
              </a:tr>
              <a:tr h="718718">
                <a:tc>
                  <a:txBody>
                    <a:bodyPr/>
                    <a:lstStyle/>
                    <a:p>
                      <a:pPr algn="l"/>
                      <a:r>
                        <a:rPr sz="1400" b="1">
                          <a:solidFill>
                            <a:srgbClr val="1C2834"/>
                          </a:solidFill>
                          <a:latin typeface="Arial"/>
                        </a:rPr>
                        <a:t>Clairance hépatique ↓</a:t>
                      </a:r>
                      <a:br/>
                      <a:r>
                        <a:rPr sz="1400" b="1">
                          <a:solidFill>
                            <a:srgbClr val="1C2834"/>
                          </a:solidFill>
                          <a:latin typeface="Arial"/>
                        </a:rPr>
                        <a:t>bile / SN‑38</a:t>
                      </a:r>
                    </a:p>
                  </a:txBody>
                  <a:tcPr>
                    <a:solidFill>
                      <a:srgbClr val="FCEFEE"/>
                    </a:solidFill>
                  </a:tcPr>
                </a:tc>
                <a:tc>
                  <a:txBody>
                    <a:bodyPr/>
                    <a:lstStyle/>
                    <a:p>
                      <a:pPr algn="l"/>
                      <a:r>
                        <a:rPr sz="1400" b="0" dirty="0" err="1">
                          <a:solidFill>
                            <a:srgbClr val="1C2834"/>
                          </a:solidFill>
                          <a:latin typeface="Arial"/>
                        </a:rPr>
                        <a:t>Irinotécan</a:t>
                      </a:r>
                      <a:br>
                        <a:rPr dirty="0"/>
                      </a:br>
                      <a:r>
                        <a:rPr sz="1400" b="0" dirty="0" err="1">
                          <a:solidFill>
                            <a:srgbClr val="1C2834"/>
                          </a:solidFill>
                          <a:latin typeface="Arial"/>
                        </a:rPr>
                        <a:t>dysf</a:t>
                      </a:r>
                      <a:r>
                        <a:rPr sz="1400" b="0" dirty="0">
                          <a:solidFill>
                            <a:srgbClr val="1C2834"/>
                          </a:solidFill>
                          <a:latin typeface="Arial"/>
                        </a:rPr>
                        <a:t>. </a:t>
                      </a:r>
                      <a:r>
                        <a:rPr sz="1400" b="0" dirty="0" err="1">
                          <a:solidFill>
                            <a:srgbClr val="1C2834"/>
                          </a:solidFill>
                          <a:latin typeface="Arial"/>
                        </a:rPr>
                        <a:t>hépatique</a:t>
                      </a:r>
                      <a:r>
                        <a:rPr sz="1400" b="0" dirty="0">
                          <a:solidFill>
                            <a:srgbClr val="1C2834"/>
                          </a:solidFill>
                          <a:latin typeface="Arial"/>
                        </a:rPr>
                        <a:t> (n=42)</a:t>
                      </a:r>
                    </a:p>
                  </a:txBody>
                  <a:tcPr>
                    <a:solidFill>
                      <a:srgbClr val="FFFFFF"/>
                    </a:solidFill>
                  </a:tcPr>
                </a:tc>
                <a:tc>
                  <a:txBody>
                    <a:bodyPr/>
                    <a:lstStyle/>
                    <a:p>
                      <a:pPr algn="l"/>
                      <a:r>
                        <a:rPr sz="1400" b="0">
                          <a:solidFill>
                            <a:srgbClr val="1C2834"/>
                          </a:solidFill>
                          <a:latin typeface="Arial"/>
                        </a:rPr>
                        <a:t>Clairance ↓ ; exposition relative SN‑38 ↑</a:t>
                      </a:r>
                      <a:br/>
                      <a:r>
                        <a:rPr sz="1400" b="0">
                          <a:solidFill>
                            <a:srgbClr val="1C2834"/>
                          </a:solidFill>
                          <a:latin typeface="Arial"/>
                        </a:rPr>
                        <a:t>G3/4 neutro 41 %, diarrhée 15 % [5]</a:t>
                      </a:r>
                    </a:p>
                  </a:txBody>
                  <a:tcPr>
                    <a:solidFill>
                      <a:srgbClr val="FFFFFF"/>
                    </a:solidFill>
                  </a:tcPr>
                </a:tc>
                <a:tc>
                  <a:txBody>
                    <a:bodyPr/>
                    <a:lstStyle/>
                    <a:p>
                      <a:pPr algn="l"/>
                      <a:r>
                        <a:rPr sz="1400" b="0">
                          <a:solidFill>
                            <a:srgbClr val="B23030"/>
                          </a:solidFill>
                          <a:latin typeface="Arial"/>
                        </a:rPr>
                        <a:t>2 décès par sepsis neutropénique : dose initiale réduite</a:t>
                      </a:r>
                    </a:p>
                  </a:txBody>
                  <a:tcPr>
                    <a:solidFill>
                      <a:srgbClr val="FFFAFA"/>
                    </a:solidFill>
                  </a:tcPr>
                </a:tc>
                <a:extLst>
                  <a:ext uri="{0D108BD9-81ED-4DB2-BD59-A6C34878D82A}">
                    <a16:rowId xmlns:a16="http://schemas.microsoft.com/office/drawing/2014/main" val="10004"/>
                  </a:ext>
                </a:extLst>
              </a:tr>
              <a:tr h="718718">
                <a:tc>
                  <a:txBody>
                    <a:bodyPr/>
                    <a:lstStyle/>
                    <a:p>
                      <a:pPr algn="l"/>
                      <a:r>
                        <a:rPr sz="1400" b="1">
                          <a:solidFill>
                            <a:srgbClr val="1C2834"/>
                          </a:solidFill>
                          <a:latin typeface="Arial"/>
                        </a:rPr>
                        <a:t>Bilirubine ↑</a:t>
                      </a:r>
                      <a:br/>
                      <a:r>
                        <a:rPr sz="1400" b="1">
                          <a:solidFill>
                            <a:srgbClr val="1C2834"/>
                          </a:solidFill>
                          <a:latin typeface="Arial"/>
                        </a:rPr>
                        <a:t>excrétion biliaire ↓</a:t>
                      </a:r>
                    </a:p>
                  </a:txBody>
                  <a:tcPr>
                    <a:solidFill>
                      <a:srgbClr val="FCEFEE"/>
                    </a:solidFill>
                  </a:tcPr>
                </a:tc>
                <a:tc>
                  <a:txBody>
                    <a:bodyPr/>
                    <a:lstStyle/>
                    <a:p>
                      <a:pPr algn="l"/>
                      <a:r>
                        <a:rPr sz="1400" b="0">
                          <a:solidFill>
                            <a:srgbClr val="1C2834"/>
                          </a:solidFill>
                          <a:latin typeface="Arial"/>
                        </a:rPr>
                        <a:t>Irinotécan q3w</a:t>
                      </a:r>
                      <a:br/>
                      <a:r>
                        <a:rPr sz="1400" b="0">
                          <a:solidFill>
                            <a:srgbClr val="1C2834"/>
                          </a:solidFill>
                          <a:latin typeface="Arial"/>
                        </a:rPr>
                        <a:t>JCO (n=33)</a:t>
                      </a:r>
                    </a:p>
                  </a:txBody>
                  <a:tcPr>
                    <a:solidFill>
                      <a:srgbClr val="FFFFFF"/>
                    </a:solidFill>
                  </a:tcPr>
                </a:tc>
                <a:tc>
                  <a:txBody>
                    <a:bodyPr/>
                    <a:lstStyle/>
                    <a:p>
                      <a:pPr algn="l"/>
                      <a:r>
                        <a:rPr sz="1400" b="0">
                          <a:solidFill>
                            <a:srgbClr val="1C2834"/>
                          </a:solidFill>
                          <a:latin typeface="Arial"/>
                        </a:rPr>
                        <a:t>Bilirubine / PAL ↑ → clairance ↓ exponentielle</a:t>
                      </a:r>
                      <a:br/>
                      <a:r>
                        <a:rPr sz="1400" b="0">
                          <a:solidFill>
                            <a:srgbClr val="1C2834"/>
                          </a:solidFill>
                          <a:latin typeface="Arial"/>
                        </a:rPr>
                        <a:t>[6]</a:t>
                      </a:r>
                    </a:p>
                  </a:txBody>
                  <a:tcPr>
                    <a:solidFill>
                      <a:srgbClr val="FFFFFF"/>
                    </a:solidFill>
                  </a:tcPr>
                </a:tc>
                <a:tc>
                  <a:txBody>
                    <a:bodyPr/>
                    <a:lstStyle/>
                    <a:p>
                      <a:pPr algn="l"/>
                      <a:r>
                        <a:rPr sz="1400" b="0" dirty="0">
                          <a:solidFill>
                            <a:srgbClr val="B23030"/>
                          </a:solidFill>
                          <a:latin typeface="Arial"/>
                        </a:rPr>
                        <a:t>DLT : </a:t>
                      </a:r>
                      <a:r>
                        <a:rPr sz="1400" b="0" dirty="0" err="1">
                          <a:solidFill>
                            <a:srgbClr val="B23030"/>
                          </a:solidFill>
                          <a:latin typeface="Arial"/>
                        </a:rPr>
                        <a:t>neutropénie</a:t>
                      </a:r>
                      <a:r>
                        <a:rPr sz="1400" b="0" dirty="0">
                          <a:solidFill>
                            <a:srgbClr val="B23030"/>
                          </a:solidFill>
                          <a:latin typeface="Arial"/>
                        </a:rPr>
                        <a:t> </a:t>
                      </a:r>
                      <a:r>
                        <a:rPr sz="1400" b="0" dirty="0" err="1">
                          <a:solidFill>
                            <a:srgbClr val="B23030"/>
                          </a:solidFill>
                          <a:latin typeface="Arial"/>
                        </a:rPr>
                        <a:t>fébrile</a:t>
                      </a:r>
                      <a:r>
                        <a:rPr sz="1400" b="0" dirty="0">
                          <a:solidFill>
                            <a:srgbClr val="B23030"/>
                          </a:solidFill>
                          <a:latin typeface="Arial"/>
                        </a:rPr>
                        <a:t> et </a:t>
                      </a:r>
                      <a:r>
                        <a:rPr sz="1400" b="0" dirty="0" err="1">
                          <a:solidFill>
                            <a:srgbClr val="B23030"/>
                          </a:solidFill>
                          <a:latin typeface="Arial"/>
                        </a:rPr>
                        <a:t>diarrhée</a:t>
                      </a:r>
                      <a:r>
                        <a:rPr sz="1400" b="0" dirty="0">
                          <a:solidFill>
                            <a:srgbClr val="B23030"/>
                          </a:solidFill>
                          <a:latin typeface="Arial"/>
                        </a:rPr>
                        <a:t> ; adaptation </a:t>
                      </a:r>
                      <a:r>
                        <a:rPr sz="1400" b="0" dirty="0" err="1">
                          <a:solidFill>
                            <a:srgbClr val="B23030"/>
                          </a:solidFill>
                          <a:latin typeface="Arial"/>
                        </a:rPr>
                        <a:t>guidée</a:t>
                      </a:r>
                      <a:r>
                        <a:rPr sz="1400" b="0" dirty="0">
                          <a:solidFill>
                            <a:srgbClr val="B23030"/>
                          </a:solidFill>
                          <a:latin typeface="Arial"/>
                        </a:rPr>
                        <a:t> par </a:t>
                      </a:r>
                      <a:r>
                        <a:rPr sz="1400" b="0" dirty="0" err="1">
                          <a:solidFill>
                            <a:srgbClr val="B23030"/>
                          </a:solidFill>
                          <a:latin typeface="Arial"/>
                        </a:rPr>
                        <a:t>bilirubine</a:t>
                      </a:r>
                      <a:endParaRPr sz="1400" b="0" dirty="0">
                        <a:solidFill>
                          <a:srgbClr val="B23030"/>
                        </a:solidFill>
                        <a:latin typeface="Arial"/>
                      </a:endParaRPr>
                    </a:p>
                  </a:txBody>
                  <a:tcPr>
                    <a:solidFill>
                      <a:srgbClr val="FFFAFA"/>
                    </a:solidFill>
                  </a:tcPr>
                </a:tc>
                <a:extLst>
                  <a:ext uri="{0D108BD9-81ED-4DB2-BD59-A6C34878D82A}">
                    <a16:rowId xmlns:a16="http://schemas.microsoft.com/office/drawing/2014/main" val="10005"/>
                  </a:ext>
                </a:extLst>
              </a:tr>
            </a:tbl>
          </a:graphicData>
        </a:graphic>
      </p:graphicFrame>
      <p:sp>
        <p:nvSpPr>
          <p:cNvPr id="8" name="Rectangle 7"/>
          <p:cNvSpPr/>
          <p:nvPr/>
        </p:nvSpPr>
        <p:spPr>
          <a:xfrm>
            <a:off x="393192" y="5669280"/>
            <a:ext cx="11411712" cy="347472"/>
          </a:xfrm>
          <a:prstGeom prst="rect">
            <a:avLst/>
          </a:prstGeom>
          <a:solidFill>
            <a:srgbClr val="00365F"/>
          </a:solidFill>
          <a:ln>
            <a:noFill/>
          </a:ln>
        </p:spPr>
        <p:style>
          <a:lnRef idx="1">
            <a:schemeClr val="accent1"/>
          </a:lnRef>
          <a:fillRef idx="3">
            <a:schemeClr val="accent1"/>
          </a:fillRef>
          <a:effectRef idx="2">
            <a:schemeClr val="accent1"/>
          </a:effectRef>
          <a:fontRef idx="minor">
            <a:schemeClr val="lt1"/>
          </a:fontRef>
        </p:style>
        <p:txBody>
          <a:bodyPr wrap="square" lIns="45720" tIns="27432" rIns="45720" bIns="27432" rtlCol="0" anchor="ctr"/>
          <a:lstStyle/>
          <a:p>
            <a:pPr algn="ctr"/>
            <a:r>
              <a:rPr sz="1400" b="1">
                <a:solidFill>
                  <a:srgbClr val="FFFFFF"/>
                </a:solidFill>
                <a:latin typeface="Arial"/>
              </a:rPr>
              <a:t>À retenir : albumine + bilirubine/ASAT‑ALAT/PAL doivent être capturées, stratifiées et reliées aux toxicités dans les essais.</a:t>
            </a:r>
          </a:p>
        </p:txBody>
      </p:sp>
      <p:sp>
        <p:nvSpPr>
          <p:cNvPr id="9" name="TextBox 8"/>
          <p:cNvSpPr txBox="1"/>
          <p:nvPr/>
        </p:nvSpPr>
        <p:spPr>
          <a:xfrm>
            <a:off x="393192" y="6089904"/>
            <a:ext cx="11411712" cy="530352"/>
          </a:xfrm>
          <a:prstGeom prst="rect">
            <a:avLst/>
          </a:prstGeom>
          <a:noFill/>
        </p:spPr>
        <p:txBody>
          <a:bodyPr wrap="square" lIns="45720" tIns="27432" rIns="45720" bIns="27432" anchor="t">
            <a:spAutoFit/>
          </a:bodyPr>
          <a:lstStyle/>
          <a:p>
            <a:pPr algn="l"/>
            <a:r>
              <a:rPr sz="1400" b="0">
                <a:solidFill>
                  <a:srgbClr val="1C2834"/>
                </a:solidFill>
                <a:latin typeface="Arial"/>
              </a:rPr>
              <a:t>Sources : [1] Arrieta, BMC Cancer 2010 ; [2] Fan, J Clin Pharm Ther 2022 ; [3] Hooker, Clin Pharmacol Ther 2008</a:t>
            </a:r>
            <a:br/>
            <a:r>
              <a:rPr sz="1400" b="0">
                <a:solidFill>
                  <a:srgbClr val="1C2834"/>
                </a:solidFill>
                <a:latin typeface="Arial"/>
              </a:rPr>
              <a:t>[4] FDA Docetaxel PI 2024 ; [5] Schaaf, Clin Cancer Res 2006 ; [6] Raymond, J Clin Oncol 2002</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1C11CF9-A94F-A4EE-4751-DDAA826A1FAD}"/>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051BD636-03F3-D92B-AE03-0F9578E56A9A}"/>
              </a:ext>
            </a:extLst>
          </p:cNvPr>
          <p:cNvSpPr>
            <a:spLocks noGrp="1"/>
          </p:cNvSpPr>
          <p:nvPr>
            <p:ph sz="quarter" idx="15"/>
          </p:nvPr>
        </p:nvSpPr>
        <p:spPr/>
        <p:txBody>
          <a:bodyPr/>
          <a:lstStyle/>
          <a:p>
            <a:endParaRPr lang="fr-FR" dirty="0"/>
          </a:p>
        </p:txBody>
      </p:sp>
      <p:sp>
        <p:nvSpPr>
          <p:cNvPr id="4" name="Espace réservé du contenu 3">
            <a:extLst>
              <a:ext uri="{FF2B5EF4-FFF2-40B4-BE49-F238E27FC236}">
                <a16:creationId xmlns:a16="http://schemas.microsoft.com/office/drawing/2014/main" id="{519A1712-958A-1295-EED2-E573BEBFF416}"/>
              </a:ext>
            </a:extLst>
          </p:cNvPr>
          <p:cNvSpPr>
            <a:spLocks noGrp="1"/>
          </p:cNvSpPr>
          <p:nvPr>
            <p:ph sz="quarter" idx="16"/>
          </p:nvPr>
        </p:nvSpPr>
        <p:spPr/>
        <p:txBody>
          <a:bodyPr/>
          <a:lstStyle/>
          <a:p>
            <a:endParaRPr lang="fr-FR"/>
          </a:p>
        </p:txBody>
      </p:sp>
      <p:pic>
        <p:nvPicPr>
          <p:cNvPr id="5" name="Picture 4" descr="Éditer cette infographie comparative en français pour un rendu plus léger, plus structuré et plus proche d'une présentation PowerPoint classique. Conserver les trois colonnes, les mécanismes et l'impact clinique, mais alléger le texte, réduire le nombre d'encadrés, limiter les couleurs, simplifier les graphiques et pictogrammes, et supprimer toute zone 'message clé' ou synthèse intégrée. Fond clair, style académique sobre, aucune esthétique artificielle ou poster.">
            <a:extLst>
              <a:ext uri="{FF2B5EF4-FFF2-40B4-BE49-F238E27FC236}">
                <a16:creationId xmlns:a16="http://schemas.microsoft.com/office/drawing/2014/main" id="{CFF83821-2C7B-4326-A263-C6A0998C1B39}"/>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36281226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B38323-036C-5FD9-075E-47DA9A3D88DF}"/>
              </a:ext>
            </a:extLst>
          </p:cNvPr>
          <p:cNvSpPr>
            <a:spLocks noGrp="1"/>
          </p:cNvSpPr>
          <p:nvPr>
            <p:ph type="title"/>
          </p:nvPr>
        </p:nvSpPr>
        <p:spPr>
          <a:xfrm>
            <a:off x="426997" y="3018408"/>
            <a:ext cx="8961120" cy="3247475"/>
          </a:xfrm>
        </p:spPr>
        <p:txBody>
          <a:bodyPr anchor="b">
            <a:normAutofit/>
          </a:bodyPr>
          <a:lstStyle/>
          <a:p>
            <a:r>
              <a:rPr lang="en-US" dirty="0"/>
              <a:t>Conclusion</a:t>
            </a:r>
          </a:p>
        </p:txBody>
      </p:sp>
    </p:spTree>
    <p:extLst>
      <p:ext uri="{BB962C8B-B14F-4D97-AF65-F5344CB8AC3E}">
        <p14:creationId xmlns:p14="http://schemas.microsoft.com/office/powerpoint/2010/main" val="26247357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44BEFF-62C0-19AC-DD2C-ACFACF02A151}"/>
              </a:ext>
            </a:extLst>
          </p:cNvPr>
          <p:cNvSpPr>
            <a:spLocks noGrp="1"/>
          </p:cNvSpPr>
          <p:nvPr>
            <p:ph type="title"/>
          </p:nvPr>
        </p:nvSpPr>
        <p:spPr>
          <a:xfrm>
            <a:off x="4848555" y="512011"/>
            <a:ext cx="6792069" cy="1259920"/>
          </a:xfrm>
        </p:spPr>
        <p:txBody>
          <a:bodyPr anchor="b">
            <a:normAutofit/>
          </a:bodyPr>
          <a:lstStyle/>
          <a:p>
            <a:pPr marL="0" indent="0">
              <a:buNone/>
            </a:pPr>
            <a:r>
              <a:rPr lang="en-US" sz="3200" b="0" i="0" u="none">
                <a:latin typeface="Univers Condensed"/>
              </a:rPr>
              <a:t>CONCLUSION</a:t>
            </a:r>
            <a:endParaRPr/>
          </a:p>
        </p:txBody>
      </p:sp>
      <p:pic>
        <p:nvPicPr>
          <p:cNvPr id="5" name="Content Placeholder 4" descr="Éditer cette image clinique en français pour un rendu plus sobre, plus professionnel et plus cohérent avec une présentation médicale. Conserver le sujet et le contenu visuel, mais simplifier la mise en scène pour éviter l'effet banque d'images ou intelligence artificielle : moins d'objets accessoires, composition plus nette, couleurs neutres, rendu authentique. Supprimer tout texte lisible intégré dans l'image, étiquettes ou faux documents, et ne garder aucun encart ni message clé dans le visuel. Pas de nouveau texte dans l'image.">
            <a:extLst>
              <a:ext uri="{FF2B5EF4-FFF2-40B4-BE49-F238E27FC236}">
                <a16:creationId xmlns:a16="http://schemas.microsoft.com/office/drawing/2014/main" id="{26DEA7BC-0000-0000-0000-000000000000}"/>
              </a:ext>
            </a:extLst>
          </p:cNvPr>
          <p:cNvPicPr>
            <a:picLocks noChangeAspect="1"/>
          </p:cNvPicPr>
          <p:nvPr/>
        </p:nvPicPr>
        <p:blipFill>
          <a:blip r:embed="rId3"/>
          <a:srcRect t="327" b="327"/>
          <a:stretch/>
        </p:blipFill>
        <p:spPr>
          <a:xfrm>
            <a:off x="533400" y="533399"/>
            <a:ext cx="3886200" cy="5791201"/>
          </a:xfrm>
          <a:prstGeom prst="rect">
            <a:avLst/>
          </a:prstGeom>
        </p:spPr>
      </p:pic>
      <p:sp>
        <p:nvSpPr>
          <p:cNvPr id="4" name="Content Placeholder 3">
            <a:extLst>
              <a:ext uri="{FF2B5EF4-FFF2-40B4-BE49-F238E27FC236}">
                <a16:creationId xmlns:a16="http://schemas.microsoft.com/office/drawing/2014/main" id="{3BD79EED-93E2-44B5-E21A-183A3C6C32F4}"/>
              </a:ext>
            </a:extLst>
          </p:cNvPr>
          <p:cNvSpPr>
            <a:spLocks noGrp="1"/>
          </p:cNvSpPr>
          <p:nvPr>
            <p:ph idx="1"/>
            <p:extLst>
              <p:ext uri="{E7BDC344-281C-4309-B0C6-D0EE65EED2A8}">
                <p202:designPr xmlns="" xmlns:p202="http://schemas.microsoft.com/office/powerpoint/2020/02/main">
                  <p202:designTagLst>
                    <p202:designTag name="ARCH:1:CLS" val="InformationBlock"/>
                    <p202:designTag name="ARCH:1:VSVAR" val="TitledTextBox"/>
                  </p202:designTagLst>
                </p202:designPr>
              </p:ext>
            </p:extLst>
          </p:nvPr>
        </p:nvSpPr>
        <p:spPr>
          <a:xfrm>
            <a:off x="4975555" y="2301240"/>
            <a:ext cx="6792069" cy="4162372"/>
          </a:xfrm>
        </p:spPr>
        <p:txBody>
          <a:bodyPr>
            <a:normAutofit fontScale="92500" lnSpcReduction="10000"/>
          </a:bodyPr>
          <a:lstStyle/>
          <a:p>
            <a:pPr>
              <a:lnSpc>
                <a:spcPct val="110000"/>
              </a:lnSpc>
              <a:spcBef>
                <a:spcPts val="2500"/>
              </a:spcBef>
            </a:pPr>
            <a:r>
              <a:rPr lang="en-US" sz="2900" b="0" i="0" u="none" dirty="0">
                <a:latin typeface="Arial Nova Light"/>
              </a:rPr>
              <a:t>La </a:t>
            </a:r>
            <a:r>
              <a:rPr lang="en-US" sz="2900" b="0" i="0" u="none" dirty="0" err="1">
                <a:latin typeface="Arial Nova Light"/>
              </a:rPr>
              <a:t>dénutrition</a:t>
            </a:r>
            <a:r>
              <a:rPr lang="en-US" sz="2900" b="0" i="0" u="none" dirty="0">
                <a:latin typeface="Arial Nova Light"/>
              </a:rPr>
              <a:t> est un </a:t>
            </a:r>
            <a:r>
              <a:rPr lang="en-US" sz="2900" b="0" i="0" u="none" dirty="0" err="1">
                <a:latin typeface="Arial Nova Light"/>
              </a:rPr>
              <a:t>facteur</a:t>
            </a:r>
            <a:r>
              <a:rPr lang="en-US" sz="2900" b="0" i="0" u="none" dirty="0">
                <a:latin typeface="Arial Nova Light"/>
              </a:rPr>
              <a:t> </a:t>
            </a:r>
            <a:r>
              <a:rPr lang="en-US" sz="2900" b="0" i="0" u="none" dirty="0" err="1">
                <a:latin typeface="Arial Nova Light"/>
              </a:rPr>
              <a:t>clinique</a:t>
            </a:r>
            <a:r>
              <a:rPr lang="en-US" sz="2900" b="0" i="0" u="none" dirty="0">
                <a:latin typeface="Arial Nova Light"/>
              </a:rPr>
              <a:t> </a:t>
            </a:r>
            <a:r>
              <a:rPr lang="en-US" sz="2900" b="0" i="0" u="none" dirty="0" err="1">
                <a:latin typeface="Arial Nova Light"/>
              </a:rPr>
              <a:t>majeur</a:t>
            </a:r>
            <a:r>
              <a:rPr lang="en-US" sz="2900" b="0" i="0" u="none" dirty="0">
                <a:latin typeface="Arial Nova Light"/>
              </a:rPr>
              <a:t>, encore </a:t>
            </a:r>
            <a:r>
              <a:rPr lang="en-US" sz="2900" b="0" i="0" u="none" dirty="0" err="1">
                <a:latin typeface="Arial Nova Light"/>
              </a:rPr>
              <a:t>souvent</a:t>
            </a:r>
            <a:r>
              <a:rPr lang="en-US" sz="2900" b="0" i="0" u="none" dirty="0">
                <a:latin typeface="Arial Nova Light"/>
              </a:rPr>
              <a:t> sous-</a:t>
            </a:r>
            <a:r>
              <a:rPr lang="en-US" sz="2900" b="0" i="0" u="none" dirty="0" err="1">
                <a:latin typeface="Arial Nova Light"/>
              </a:rPr>
              <a:t>estimé</a:t>
            </a:r>
            <a:r>
              <a:rPr lang="en-US" sz="2900" b="0" i="0" u="none" dirty="0">
                <a:latin typeface="Arial Nova Light"/>
              </a:rPr>
              <a:t> dans les </a:t>
            </a:r>
            <a:r>
              <a:rPr lang="en-US" sz="2900" b="0" i="0" u="none" dirty="0" err="1">
                <a:latin typeface="Arial Nova Light"/>
              </a:rPr>
              <a:t>essais</a:t>
            </a:r>
            <a:r>
              <a:rPr lang="en-US" sz="2900" b="0" i="0" u="none" dirty="0">
                <a:latin typeface="Arial Nova Light"/>
              </a:rPr>
              <a:t>.</a:t>
            </a:r>
          </a:p>
          <a:p>
            <a:pPr>
              <a:lnSpc>
                <a:spcPct val="110000"/>
              </a:lnSpc>
              <a:spcBef>
                <a:spcPts val="2500"/>
              </a:spcBef>
            </a:pPr>
            <a:r>
              <a:rPr lang="en-US" sz="2900" dirty="0">
                <a:latin typeface="Arial Nova Light"/>
              </a:rPr>
              <a:t>Elle </a:t>
            </a:r>
            <a:r>
              <a:rPr lang="en-US" sz="2900" dirty="0" err="1">
                <a:latin typeface="Arial Nova Light"/>
              </a:rPr>
              <a:t>impacte</a:t>
            </a:r>
            <a:r>
              <a:rPr lang="en-US" sz="2900" dirty="0">
                <a:latin typeface="Arial Nova Light"/>
              </a:rPr>
              <a:t> de manière </a:t>
            </a:r>
            <a:r>
              <a:rPr lang="en-US" sz="2900" dirty="0" err="1">
                <a:latin typeface="Arial Nova Light"/>
              </a:rPr>
              <a:t>importante</a:t>
            </a:r>
            <a:r>
              <a:rPr lang="en-US" sz="2900" dirty="0">
                <a:latin typeface="Arial Nova Light"/>
              </a:rPr>
              <a:t> le </a:t>
            </a:r>
            <a:r>
              <a:rPr lang="en-US" sz="2900" dirty="0" err="1">
                <a:latin typeface="Arial Nova Light"/>
              </a:rPr>
              <a:t>devenir</a:t>
            </a:r>
            <a:r>
              <a:rPr lang="en-US" sz="2900" dirty="0">
                <a:latin typeface="Arial Nova Light"/>
              </a:rPr>
              <a:t> des patients et la tolerance aux medicaments</a:t>
            </a:r>
          </a:p>
          <a:p>
            <a:pPr>
              <a:lnSpc>
                <a:spcPct val="110000"/>
              </a:lnSpc>
              <a:spcBef>
                <a:spcPts val="2500"/>
              </a:spcBef>
            </a:pPr>
            <a:r>
              <a:rPr lang="en-US" sz="2900" dirty="0">
                <a:latin typeface="Arial Nova Light"/>
              </a:rPr>
              <a:t>Elle </a:t>
            </a:r>
            <a:r>
              <a:rPr lang="en-US" sz="2900" dirty="0" err="1">
                <a:latin typeface="Arial Nova Light"/>
              </a:rPr>
              <a:t>représente</a:t>
            </a:r>
            <a:r>
              <a:rPr lang="en-US" sz="2900" dirty="0">
                <a:latin typeface="Arial Nova Light"/>
              </a:rPr>
              <a:t> un </a:t>
            </a:r>
            <a:r>
              <a:rPr lang="en-US" sz="2900" dirty="0" err="1">
                <a:latin typeface="Arial Nova Light"/>
              </a:rPr>
              <a:t>risque</a:t>
            </a:r>
            <a:r>
              <a:rPr lang="en-US" sz="2900" dirty="0">
                <a:latin typeface="Arial Nova Light"/>
              </a:rPr>
              <a:t> de </a:t>
            </a:r>
            <a:r>
              <a:rPr lang="en-US" sz="2900" dirty="0" err="1">
                <a:latin typeface="Arial Nova Light"/>
              </a:rPr>
              <a:t>biais</a:t>
            </a:r>
            <a:r>
              <a:rPr lang="en-US" sz="2900" dirty="0">
                <a:latin typeface="Arial Nova Light"/>
              </a:rPr>
              <a:t> dans les </a:t>
            </a:r>
            <a:r>
              <a:rPr lang="en-US" sz="2900" dirty="0" err="1">
                <a:latin typeface="Arial Nova Light"/>
              </a:rPr>
              <a:t>essais</a:t>
            </a:r>
            <a:r>
              <a:rPr lang="en-US" sz="2900" dirty="0">
                <a:latin typeface="Arial Nova Light"/>
              </a:rPr>
              <a:t> </a:t>
            </a:r>
            <a:r>
              <a:rPr lang="en-US" sz="2900">
                <a:latin typeface="Arial Nova Light"/>
              </a:rPr>
              <a:t>cliniques</a:t>
            </a:r>
          </a:p>
        </p:txBody>
      </p:sp>
    </p:spTree>
    <p:extLst>
      <p:ext uri="{BB962C8B-B14F-4D97-AF65-F5344CB8AC3E}">
        <p14:creationId xmlns:p14="http://schemas.microsoft.com/office/powerpoint/2010/main" val="41487641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2D5E68-04FC-86E8-B313-7C2858D40CA7}"/>
              </a:ext>
            </a:extLst>
          </p:cNvPr>
          <p:cNvSpPr>
            <a:spLocks noGrp="1"/>
          </p:cNvSpPr>
          <p:nvPr>
            <p:ph type="title"/>
          </p:nvPr>
        </p:nvSpPr>
        <p:spPr>
          <a:xfrm>
            <a:off x="426997" y="3018408"/>
            <a:ext cx="8961120" cy="3247475"/>
          </a:xfrm>
        </p:spPr>
        <p:txBody>
          <a:bodyPr anchor="b">
            <a:normAutofit/>
          </a:bodyPr>
          <a:lstStyle/>
          <a:p>
            <a:r>
              <a:rPr lang="en-US"/>
              <a:t>Introduction et mise en contexte</a:t>
            </a:r>
          </a:p>
        </p:txBody>
      </p:sp>
    </p:spTree>
    <p:extLst>
      <p:ext uri="{BB962C8B-B14F-4D97-AF65-F5344CB8AC3E}">
        <p14:creationId xmlns:p14="http://schemas.microsoft.com/office/powerpoint/2010/main" val="44753664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13EA35-ED37-C40B-6169-FFDB4B0DE449}"/>
              </a:ext>
            </a:extLst>
          </p:cNvPr>
          <p:cNvSpPr>
            <a:spLocks noGrp="1"/>
          </p:cNvSpPr>
          <p:nvPr>
            <p:ph type="title"/>
          </p:nvPr>
        </p:nvSpPr>
        <p:spPr>
          <a:xfrm>
            <a:off x="7007497" y="691868"/>
            <a:ext cx="4660247" cy="1439210"/>
          </a:xfrm>
        </p:spPr>
        <p:txBody>
          <a:bodyPr anchor="t">
            <a:normAutofit/>
          </a:bodyPr>
          <a:lstStyle/>
          <a:p>
            <a:r>
              <a:rPr lang="en-US" dirty="0"/>
              <a:t> </a:t>
            </a:r>
            <a:r>
              <a:rPr lang="en-US" dirty="0" err="1"/>
              <a:t>Imaginons</a:t>
            </a:r>
            <a:r>
              <a:rPr lang="en-US" dirty="0"/>
              <a:t>…</a:t>
            </a:r>
          </a:p>
        </p:txBody>
      </p:sp>
      <p:sp>
        <p:nvSpPr>
          <p:cNvPr id="4" name="Content Placeholder 3">
            <a:extLst>
              <a:ext uri="{FF2B5EF4-FFF2-40B4-BE49-F238E27FC236}">
                <a16:creationId xmlns:a16="http://schemas.microsoft.com/office/drawing/2014/main" id="{B980D8AE-E750-47F4-5B57-B1A2FF181C7E}"/>
              </a:ext>
            </a:extLst>
          </p:cNvPr>
          <p:cNvSpPr>
            <a:spLocks noGrp="1"/>
          </p:cNvSpPr>
          <p:nvPr>
            <p:ph idx="1"/>
            <p:extLst>
              <p:ext uri="{E7BDC344-281C-4309-B0C6-D0EE65EED2A8}">
                <p202:designPr xmlns="" xmlns:p202="http://schemas.microsoft.com/office/powerpoint/2020/02/main">
                  <p202:designTagLst>
                    <p202:designTag name="ARCH:1:CLS" val="InformationBlock"/>
                    <p202:designTag name="ARCH:1:VSVAR" val="TitledTextBox"/>
                  </p202:designTagLst>
                </p202:designPr>
              </p:ext>
            </p:extLst>
          </p:nvPr>
        </p:nvSpPr>
        <p:spPr>
          <a:xfrm>
            <a:off x="7007497" y="2211184"/>
            <a:ext cx="4660247" cy="4113415"/>
          </a:xfrm>
        </p:spPr>
        <p:txBody>
          <a:bodyPr>
            <a:normAutofit/>
          </a:bodyPr>
          <a:lstStyle/>
          <a:p>
            <a:pPr marL="0" indent="0">
              <a:spcBef>
                <a:spcPts val="2500"/>
              </a:spcBef>
              <a:buFont typeface="Arial" panose="020B0604020202020204" pitchFamily="34" charset="0"/>
              <a:buNone/>
            </a:pPr>
            <a:r>
              <a:rPr lang="en-US" b="1" dirty="0"/>
              <a:t>Un patient </a:t>
            </a:r>
            <a:r>
              <a:rPr lang="en-US" b="1" dirty="0" err="1"/>
              <a:t>typique</a:t>
            </a:r>
            <a:r>
              <a:rPr lang="en-US" b="1" dirty="0"/>
              <a:t> d’un </a:t>
            </a:r>
            <a:r>
              <a:rPr lang="en-US" b="1" dirty="0" err="1"/>
              <a:t>essai</a:t>
            </a:r>
            <a:r>
              <a:rPr lang="en-US" b="1" dirty="0"/>
              <a:t> de </a:t>
            </a:r>
            <a:r>
              <a:rPr lang="en-US" b="1" dirty="0" err="1"/>
              <a:t>cancérologie</a:t>
            </a:r>
            <a:r>
              <a:rPr lang="en-US" b="1" dirty="0"/>
              <a:t> : </a:t>
            </a:r>
          </a:p>
          <a:p>
            <a:pPr marL="0" lvl="1" indent="0">
              <a:buFont typeface="Arial" panose="020B0604020202020204" pitchFamily="34" charset="0"/>
              <a:buNone/>
            </a:pPr>
            <a:r>
              <a:rPr lang="en-US" dirty="0"/>
              <a:t>-65 </a:t>
            </a:r>
            <a:r>
              <a:rPr lang="en-US" dirty="0" err="1"/>
              <a:t>ans</a:t>
            </a:r>
            <a:r>
              <a:rPr lang="en-US" dirty="0"/>
              <a:t>; IMC 27, PS 1, </a:t>
            </a:r>
            <a:r>
              <a:rPr lang="en-US" dirty="0" err="1"/>
              <a:t>biologie</a:t>
            </a:r>
            <a:r>
              <a:rPr lang="en-US" dirty="0"/>
              <a:t> </a:t>
            </a:r>
            <a:r>
              <a:rPr lang="en-US" dirty="0" err="1"/>
              <a:t>normale</a:t>
            </a:r>
            <a:endParaRPr lang="en-US" dirty="0"/>
          </a:p>
          <a:p>
            <a:pPr marL="0" lvl="1" indent="0">
              <a:buFont typeface="Arial" panose="020B0604020202020204" pitchFamily="34" charset="0"/>
              <a:buNone/>
            </a:pPr>
            <a:r>
              <a:rPr lang="en-US" dirty="0"/>
              <a:t>-</a:t>
            </a:r>
            <a:r>
              <a:rPr lang="en-US" dirty="0" err="1"/>
              <a:t>Adénocarcinome</a:t>
            </a:r>
            <a:r>
              <a:rPr lang="en-US" dirty="0"/>
              <a:t> </a:t>
            </a:r>
            <a:r>
              <a:rPr lang="en-US" dirty="0" err="1"/>
              <a:t>gastrique</a:t>
            </a:r>
            <a:r>
              <a:rPr lang="en-US" dirty="0"/>
              <a:t> </a:t>
            </a:r>
            <a:r>
              <a:rPr lang="en-US" dirty="0" err="1"/>
              <a:t>métastatique</a:t>
            </a:r>
            <a:endParaRPr lang="en-US" dirty="0"/>
          </a:p>
          <a:p>
            <a:pPr marL="0" lvl="1" indent="0">
              <a:buFont typeface="Arial" panose="020B0604020202020204" pitchFamily="34" charset="0"/>
              <a:buNone/>
            </a:pPr>
            <a:r>
              <a:rPr lang="en-US" dirty="0"/>
              <a:t>-Inclusion dans un </a:t>
            </a:r>
            <a:r>
              <a:rPr lang="en-US" dirty="0" err="1"/>
              <a:t>essai</a:t>
            </a:r>
            <a:r>
              <a:rPr lang="en-US" dirty="0"/>
              <a:t> </a:t>
            </a:r>
            <a:r>
              <a:rPr lang="en-US" dirty="0" err="1"/>
              <a:t>inhibiteur</a:t>
            </a:r>
            <a:r>
              <a:rPr lang="en-US" dirty="0"/>
              <a:t> tyrosine kinase + </a:t>
            </a:r>
            <a:r>
              <a:rPr lang="en-US" dirty="0" err="1"/>
              <a:t>chimio</a:t>
            </a:r>
            <a:endParaRPr lang="en-US" dirty="0"/>
          </a:p>
          <a:p>
            <a:pPr marL="0" indent="0">
              <a:spcBef>
                <a:spcPts val="2500"/>
              </a:spcBef>
              <a:buFont typeface="Arial" panose="020B0604020202020204" pitchFamily="34" charset="0"/>
              <a:buNone/>
            </a:pPr>
            <a:r>
              <a:rPr lang="en-US" b="1" dirty="0"/>
              <a:t>Des </a:t>
            </a:r>
            <a:r>
              <a:rPr lang="en-US" b="1" dirty="0" err="1"/>
              <a:t>signaux</a:t>
            </a:r>
            <a:r>
              <a:rPr lang="en-US" b="1" dirty="0"/>
              <a:t> </a:t>
            </a:r>
            <a:r>
              <a:rPr lang="en-US" b="1" dirty="0" err="1"/>
              <a:t>faibles</a:t>
            </a:r>
            <a:endParaRPr lang="en-US" b="1" dirty="0"/>
          </a:p>
          <a:p>
            <a:pPr marL="0" lvl="1" indent="0">
              <a:buFont typeface="Arial" panose="020B0604020202020204" pitchFamily="34" charset="0"/>
              <a:buNone/>
            </a:pPr>
            <a:r>
              <a:rPr lang="en-US" dirty="0"/>
              <a:t>-Perte de </a:t>
            </a:r>
            <a:r>
              <a:rPr lang="en-US" dirty="0" err="1"/>
              <a:t>poids</a:t>
            </a:r>
            <a:r>
              <a:rPr lang="en-US" dirty="0"/>
              <a:t> de 6% </a:t>
            </a:r>
            <a:r>
              <a:rPr lang="en-US" dirty="0" err="1"/>
              <a:t>en</a:t>
            </a:r>
            <a:r>
              <a:rPr lang="en-US" dirty="0"/>
              <a:t> deux </a:t>
            </a:r>
            <a:r>
              <a:rPr lang="en-US" dirty="0" err="1"/>
              <a:t>mois</a:t>
            </a:r>
            <a:endParaRPr lang="en-US" dirty="0"/>
          </a:p>
          <a:p>
            <a:pPr marL="0" lvl="1" indent="0">
              <a:buFont typeface="Arial" panose="020B0604020202020204" pitchFamily="34" charset="0"/>
              <a:buNone/>
            </a:pPr>
            <a:r>
              <a:rPr lang="en-US" dirty="0"/>
              <a:t>-</a:t>
            </a:r>
            <a:r>
              <a:rPr lang="en-US" dirty="0" err="1"/>
              <a:t>anorexie</a:t>
            </a:r>
            <a:r>
              <a:rPr lang="en-US" dirty="0"/>
              <a:t>, fatigue</a:t>
            </a:r>
          </a:p>
          <a:p>
            <a:pPr marL="0" indent="0">
              <a:spcBef>
                <a:spcPts val="2500"/>
              </a:spcBef>
              <a:buFont typeface="Arial" panose="020B0604020202020204" pitchFamily="34" charset="0"/>
              <a:buNone/>
            </a:pPr>
            <a:r>
              <a:rPr lang="en-US" b="1" dirty="0"/>
              <a:t>Ce </a:t>
            </a:r>
            <a:r>
              <a:rPr lang="en-US" b="1" dirty="0" err="1"/>
              <a:t>que</a:t>
            </a:r>
            <a:r>
              <a:rPr lang="en-US" b="1" dirty="0"/>
              <a:t> </a:t>
            </a:r>
            <a:r>
              <a:rPr lang="en-US" b="1" dirty="0" err="1"/>
              <a:t>voit</a:t>
            </a:r>
            <a:r>
              <a:rPr lang="en-US" b="1" dirty="0"/>
              <a:t> le </a:t>
            </a:r>
            <a:r>
              <a:rPr lang="en-US" b="1" dirty="0" err="1"/>
              <a:t>protocole</a:t>
            </a:r>
            <a:endParaRPr lang="en-US" b="1" dirty="0"/>
          </a:p>
          <a:p>
            <a:pPr marL="0" lvl="1" indent="0">
              <a:buFont typeface="Arial" panose="020B0604020202020204" pitchFamily="34" charset="0"/>
              <a:buNone/>
            </a:pPr>
            <a:r>
              <a:rPr lang="en-US" dirty="0"/>
              <a:t>-Un patient fit</a:t>
            </a:r>
          </a:p>
          <a:p>
            <a:pPr marL="0" lvl="1" indent="0">
              <a:buFont typeface="Arial" panose="020B0604020202020204" pitchFamily="34" charset="0"/>
              <a:buNone/>
            </a:pPr>
            <a:r>
              <a:rPr lang="en-US" dirty="0"/>
              <a:t>-Eligible</a:t>
            </a:r>
          </a:p>
          <a:p>
            <a:pPr marL="0" lvl="1" indent="0">
              <a:buFont typeface="Arial" panose="020B0604020202020204" pitchFamily="34" charset="0"/>
              <a:buNone/>
            </a:pPr>
            <a:r>
              <a:rPr lang="en-US" dirty="0"/>
              <a:t>-Inclusion dans le </a:t>
            </a:r>
            <a:r>
              <a:rPr lang="en-US" dirty="0" err="1"/>
              <a:t>protocole</a:t>
            </a:r>
            <a:endParaRPr lang="en-US" dirty="0"/>
          </a:p>
        </p:txBody>
      </p:sp>
      <p:pic>
        <p:nvPicPr>
          <p:cNvPr id="8" name="Espace réservé pour une image  7">
            <a:extLst>
              <a:ext uri="{FF2B5EF4-FFF2-40B4-BE49-F238E27FC236}">
                <a16:creationId xmlns:a16="http://schemas.microsoft.com/office/drawing/2014/main" id="{F35B5020-520D-940A-6CB4-FFCA8B31BA9F}"/>
              </a:ext>
            </a:extLst>
          </p:cNvPr>
          <p:cNvPicPr>
            <a:picLocks noGrp="1" noChangeAspect="1"/>
          </p:cNvPicPr>
          <p:nvPr>
            <p:ph type="pic" sz="quarter" idx="13"/>
          </p:nvPr>
        </p:nvPicPr>
        <p:blipFill>
          <a:blip r:embed="rId3"/>
          <a:srcRect l="14194" r="14194"/>
          <a:stretch/>
        </p:blipFill>
        <p:spPr>
          <a:prstGeom prst="rect">
            <a:avLst/>
          </a:prstGeom>
          <a:blipFill>
            <a:blip r:embed="rId4">
              <a:alphaModFix amt="70000"/>
            </a:blip>
            <a:stretch>
              <a:fillRect/>
            </a:stretch>
          </a:blipFill>
          <a:effectLst>
            <a:outerShdw blurRad="203200" dist="12700" dir="7800000" algn="r" rotWithShape="0">
              <a:prstClr val="black">
                <a:alpha val="10000"/>
              </a:prstClr>
            </a:outerShdw>
          </a:effectLst>
        </p:spPr>
      </p:pic>
    </p:spTree>
    <p:extLst>
      <p:ext uri="{BB962C8B-B14F-4D97-AF65-F5344CB8AC3E}">
        <p14:creationId xmlns:p14="http://schemas.microsoft.com/office/powerpoint/2010/main" val="45916153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03D72F-91B6-78CE-7562-AA91EE379A44}"/>
              </a:ext>
            </a:extLst>
          </p:cNvPr>
          <p:cNvSpPr>
            <a:spLocks noGrp="1"/>
          </p:cNvSpPr>
          <p:nvPr>
            <p:ph type="title"/>
          </p:nvPr>
        </p:nvSpPr>
        <p:spPr>
          <a:xfrm>
            <a:off x="426997" y="3018408"/>
            <a:ext cx="8961120" cy="3247475"/>
          </a:xfrm>
        </p:spPr>
        <p:txBody>
          <a:bodyPr anchor="b">
            <a:normAutofit/>
          </a:bodyPr>
          <a:lstStyle/>
          <a:p>
            <a:r>
              <a:rPr lang="en-US"/>
              <a:t>Comprendre la dénutrition et ses formes</a:t>
            </a:r>
          </a:p>
        </p:txBody>
      </p:sp>
    </p:spTree>
    <p:extLst>
      <p:ext uri="{BB962C8B-B14F-4D97-AF65-F5344CB8AC3E}">
        <p14:creationId xmlns:p14="http://schemas.microsoft.com/office/powerpoint/2010/main" val="395372385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descr="Éditer cette infographie scientifique en français pour la rendre nettement plus sobre, plus lisible et plus proche d'une présentation académique classique. Conserver exactement le même sujet scientifique et la même structure comparative entre dénutrition, sarcopénie et cachexie, mais réduire la densité visuelle: moins de texte visible à la fois, formulations plus courtes, hiérarchie claire avec grands titres et quelques puces essentielles, encadrés simples, icônes discrètes, palette médicale douce bleu-gris-orange, fond clair propre, style PowerPoint professionnel, sans aspect généré par intelligence artificielle. Supprimer toute zone de type 'point clé', 'take-home message' ou synthèse intégrée. Éviter les textures, effets 3D, ombres fortes et surdécoration. Donner l'impression d'un schéma éditorial natif, prêt pour une présentation avec révélations progressives.">
            <a:extLst>
              <a:ext uri="{FF2B5EF4-FFF2-40B4-BE49-F238E27FC236}">
                <a16:creationId xmlns:a16="http://schemas.microsoft.com/office/drawing/2014/main" id="{FD855A17-DD5D-649E-FB20-3F2D01B6F8DF}"/>
              </a:ext>
            </a:extLst>
          </p:cNvPr>
          <p:cNvPicPr>
            <a:picLocks noChangeAspect="1"/>
          </p:cNvPicPr>
          <p:nvPr/>
        </p:nvPicPr>
        <p:blipFill>
          <a:blip r:embed="rId2"/>
          <a:stretch/>
        </p:blipFill>
        <p:spPr>
          <a:xfrm>
            <a:off x="111513" y="13679"/>
            <a:ext cx="12080488" cy="6844321"/>
          </a:xfrm>
          <a:prstGeom prst="rect">
            <a:avLst/>
          </a:prstGeom>
          <a:noFill/>
          <a:effectLst>
            <a:outerShdw blurRad="203200" dist="12700" dir="7800000" algn="r" rotWithShape="0">
              <a:prstClr val="black">
                <a:alpha val="10000"/>
              </a:prstClr>
            </a:outerShdw>
          </a:effectLst>
        </p:spPr>
      </p:pic>
    </p:spTree>
    <p:extLst>
      <p:ext uri="{BB962C8B-B14F-4D97-AF65-F5344CB8AC3E}">
        <p14:creationId xmlns:p14="http://schemas.microsoft.com/office/powerpoint/2010/main" val="15079892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descr="Éditer ce schéma scientifique radial en français pour un rendu plus simple et plus PowerPoint classique. Conserver le thème et les cinq familles de facteurs autour du centre, mais alléger fortement: titres courts, moins de sous-texte, blocs plus aérés, flèches et pictogrammes plus sobres, fond clair, couleurs cohérentes et limitées, style académique professionnel. Supprimer toute zone 'message clé' ou synthèse intégrée dans l'image. Réduire l'effet poster et créer un visuel plus modulaire, pensé pour une explication orale avec révélations progressives. Aucun effet IA stylisé, aucune texture ou illustration fantaisie.">
            <a:extLst>
              <a:ext uri="{FF2B5EF4-FFF2-40B4-BE49-F238E27FC236}">
                <a16:creationId xmlns:a16="http://schemas.microsoft.com/office/drawing/2014/main" id="{0A5BED31-C5E9-7F16-981A-C8089D0AF49C}"/>
              </a:ext>
            </a:extLst>
          </p:cNvPr>
          <p:cNvPicPr>
            <a:picLocks noChangeAspect="1"/>
          </p:cNvPicPr>
          <p:nvPr/>
        </p:nvPicPr>
        <p:blipFill>
          <a:blip r:embed="rId2"/>
          <a:stretch/>
        </p:blipFill>
        <p:spPr>
          <a:xfrm>
            <a:off x="1" y="0"/>
            <a:ext cx="12192000" cy="6805832"/>
          </a:xfrm>
          <a:prstGeom prst="rect">
            <a:avLst/>
          </a:prstGeom>
          <a:noFill/>
          <a:effectLst>
            <a:outerShdw blurRad="203200" dist="12700" dir="7800000" algn="r" rotWithShape="0">
              <a:prstClr val="black">
                <a:alpha val="10000"/>
              </a:prstClr>
            </a:outerShdw>
          </a:effectLst>
        </p:spPr>
      </p:pic>
    </p:spTree>
    <p:extLst>
      <p:ext uri="{BB962C8B-B14F-4D97-AF65-F5344CB8AC3E}">
        <p14:creationId xmlns:p14="http://schemas.microsoft.com/office/powerpoint/2010/main" val="5324426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
            <a:extLst>
              <a:ext uri="{FF2B5EF4-FFF2-40B4-BE49-F238E27FC236}">
                <a16:creationId xmlns:a16="http://schemas.microsoft.com/office/drawing/2014/main" id="{BCAF3065-538E-0C95-B891-5146EA74A4A6}"/>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fr-FR"/>
          </a:p>
        </p:txBody>
      </p:sp>
      <p:grpSp>
        <p:nvGrpSpPr>
          <p:cNvPr id="13" name="Groupe 12">
            <a:extLst>
              <a:ext uri="{FF2B5EF4-FFF2-40B4-BE49-F238E27FC236}">
                <a16:creationId xmlns:a16="http://schemas.microsoft.com/office/drawing/2014/main" id="{76D4C554-486C-D810-8B58-C13CC16DFF62}"/>
              </a:ext>
            </a:extLst>
          </p:cNvPr>
          <p:cNvGrpSpPr/>
          <p:nvPr/>
        </p:nvGrpSpPr>
        <p:grpSpPr>
          <a:xfrm>
            <a:off x="-78059" y="0"/>
            <a:ext cx="12192000" cy="6858000"/>
            <a:chOff x="952500" y="0"/>
            <a:chExt cx="10287000" cy="6858000"/>
          </a:xfrm>
        </p:grpSpPr>
        <p:pic>
          <p:nvPicPr>
            <p:cNvPr id="10" name="Image 9" descr="Éditer cette infographie méthodologique en français pour lui donner un aspect plus sobre, plus aéré et plus proche d'une slide classique. Conserver les cinq étapes, le sens scientifique et les relations entre outils, indicateurs et objectifs, mais simplifier visuellement: colonnes plus nettes, moins de micro-texte, formulation condensée, suppression des redondances, pictogrammes simples et homogènes, fond clair, couleurs limitées. Retirer tout encadré de type 'point clé' ou conclusion intégrée. Le résultat doit évoquer un schéma PowerPoint professionnel facile à révéler étape par étape, sans rendu poster ni aspect intelligence artificielle.">
              <a:extLst>
                <a:ext uri="{FF2B5EF4-FFF2-40B4-BE49-F238E27FC236}">
                  <a16:creationId xmlns:a16="http://schemas.microsoft.com/office/drawing/2014/main" id="{ACF220D9-84EE-3055-B3F6-4BBDBB7E8FC2}"/>
                </a:ext>
              </a:extLst>
            </p:cNvPr>
            <p:cNvPicPr>
              <a:picLocks noChangeAspect="1"/>
            </p:cNvPicPr>
            <p:nvPr/>
          </p:nvPicPr>
          <p:blipFill>
            <a:blip r:embed="rId2"/>
            <a:srcRect/>
            <a:stretch/>
          </p:blipFill>
          <p:spPr>
            <a:xfrm>
              <a:off x="952500" y="0"/>
              <a:ext cx="10287000" cy="6858000"/>
            </a:xfrm>
            <a:prstGeom prst="rect">
              <a:avLst/>
            </a:prstGeom>
          </p:spPr>
        </p:pic>
        <p:pic>
          <p:nvPicPr>
            <p:cNvPr id="12" name="Image 11">
              <a:extLst>
                <a:ext uri="{FF2B5EF4-FFF2-40B4-BE49-F238E27FC236}">
                  <a16:creationId xmlns:a16="http://schemas.microsoft.com/office/drawing/2014/main" id="{C3AC4C3E-AC3F-9E50-A0FA-E028A84759CB}"/>
                </a:ext>
              </a:extLst>
            </p:cNvPr>
            <p:cNvPicPr>
              <a:picLocks noChangeAspect="1"/>
            </p:cNvPicPr>
            <p:nvPr/>
          </p:nvPicPr>
          <p:blipFill>
            <a:blip r:embed="rId3"/>
            <a:stretch>
              <a:fillRect/>
            </a:stretch>
          </p:blipFill>
          <p:spPr>
            <a:xfrm>
              <a:off x="1133442" y="3124176"/>
              <a:ext cx="1809783" cy="1316205"/>
            </a:xfrm>
            <a:prstGeom prst="rect">
              <a:avLst/>
            </a:prstGeom>
          </p:spPr>
        </p:pic>
      </p:grpSp>
    </p:spTree>
    <p:extLst>
      <p:ext uri="{BB962C8B-B14F-4D97-AF65-F5344CB8AC3E}">
        <p14:creationId xmlns:p14="http://schemas.microsoft.com/office/powerpoint/2010/main" val="7424595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e 2">
            <a:extLst>
              <a:ext uri="{FF2B5EF4-FFF2-40B4-BE49-F238E27FC236}">
                <a16:creationId xmlns:a16="http://schemas.microsoft.com/office/drawing/2014/main" id="{C6CC7B99-D457-82C5-64BF-146A983987FE}"/>
              </a:ext>
            </a:extLst>
          </p:cNvPr>
          <p:cNvGrpSpPr/>
          <p:nvPr/>
        </p:nvGrpSpPr>
        <p:grpSpPr>
          <a:xfrm>
            <a:off x="80616" y="0"/>
            <a:ext cx="12030767" cy="7638585"/>
            <a:chOff x="846622" y="0"/>
            <a:chExt cx="10392878" cy="6858000"/>
          </a:xfrm>
        </p:grpSpPr>
        <p:pic>
          <p:nvPicPr>
            <p:cNvPr id="6" name="Image 5" descr="Éditer cette synthèse clinique en français pour un style plus simple, plus lisible et plus PowerPoint classique. Conserver la logique dépistage-diagnostic-gradation et le contenu scientifique, mais réduire fortement la densité visuelle: tableaux simplifiés, moins de texte visible, titres plus grands, encadrés plus espacés, palette sobre médicale, pas d'effet poster. Supprimer toute zone de type 'point clé' ou synthèse finale intégrée. Le visuel doit ressembler à un schéma académique natif pouvant être présenté avec révélations progressives.">
              <a:extLst>
                <a:ext uri="{FF2B5EF4-FFF2-40B4-BE49-F238E27FC236}">
                  <a16:creationId xmlns:a16="http://schemas.microsoft.com/office/drawing/2014/main" id="{E82746D0-8806-027A-15EB-50149E155B5E}"/>
                </a:ext>
              </a:extLst>
            </p:cNvPr>
            <p:cNvPicPr>
              <a:picLocks noChangeAspect="1"/>
            </p:cNvPicPr>
            <p:nvPr/>
          </p:nvPicPr>
          <p:blipFill>
            <a:blip r:embed="rId3"/>
            <a:srcRect/>
            <a:stretch/>
          </p:blipFill>
          <p:spPr>
            <a:xfrm>
              <a:off x="952500" y="0"/>
              <a:ext cx="10287000" cy="6858000"/>
            </a:xfrm>
            <a:prstGeom prst="rect">
              <a:avLst/>
            </a:prstGeom>
          </p:spPr>
        </p:pic>
        <p:sp>
          <p:nvSpPr>
            <p:cNvPr id="2" name="Rectangle 1">
              <a:extLst>
                <a:ext uri="{FF2B5EF4-FFF2-40B4-BE49-F238E27FC236}">
                  <a16:creationId xmlns:a16="http://schemas.microsoft.com/office/drawing/2014/main" id="{7F2C33DA-ABDB-4DDE-9F1A-D4522DFA3A88}"/>
                </a:ext>
              </a:extLst>
            </p:cNvPr>
            <p:cNvSpPr/>
            <p:nvPr/>
          </p:nvSpPr>
          <p:spPr>
            <a:xfrm>
              <a:off x="846622" y="5607116"/>
              <a:ext cx="10287000" cy="1250884"/>
            </a:xfrm>
            <a:prstGeom prst="rect">
              <a:avLst/>
            </a:prstGeom>
            <a:solidFill>
              <a:srgbClr val="FFFFFF">
                <a:alpha val="100000"/>
              </a:srgbClr>
            </a:solidFill>
            <a:ln w="0" cap="flat" cmpd="sng" algn="ctr">
              <a:solidFill>
                <a:srgbClr val="E45730">
                  <a:shade val="15000"/>
                  <a:alpha val="0"/>
                </a:srgbClr>
              </a:solid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grpSp>
    </p:spTree>
    <p:extLst>
      <p:ext uri="{BB962C8B-B14F-4D97-AF65-F5344CB8AC3E}">
        <p14:creationId xmlns:p14="http://schemas.microsoft.com/office/powerpoint/2010/main" val="23616181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15F298-34C2-4DAD-0EEA-FCE54D4FB5AA}"/>
              </a:ext>
            </a:extLst>
          </p:cNvPr>
          <p:cNvSpPr>
            <a:spLocks noGrp="1"/>
          </p:cNvSpPr>
          <p:nvPr>
            <p:ph type="title"/>
          </p:nvPr>
        </p:nvSpPr>
        <p:spPr>
          <a:xfrm>
            <a:off x="426997" y="3018408"/>
            <a:ext cx="8961120" cy="3247475"/>
          </a:xfrm>
        </p:spPr>
        <p:txBody>
          <a:bodyPr anchor="b">
            <a:normAutofit fontScale="90000"/>
          </a:bodyPr>
          <a:lstStyle/>
          <a:p>
            <a:r>
              <a:rPr lang="en-US" dirty="0"/>
              <a:t>Impact </a:t>
            </a:r>
            <a:r>
              <a:rPr lang="en-US" dirty="0" err="1"/>
              <a:t>clinique</a:t>
            </a:r>
            <a:r>
              <a:rPr lang="en-US" dirty="0"/>
              <a:t> de la </a:t>
            </a:r>
            <a:r>
              <a:rPr lang="en-US" dirty="0" err="1"/>
              <a:t>dénutrition</a:t>
            </a:r>
            <a:r>
              <a:rPr lang="en-US" dirty="0"/>
              <a:t> et </a:t>
            </a:r>
            <a:r>
              <a:rPr lang="en-US" dirty="0" err="1"/>
              <a:t>enjeux</a:t>
            </a:r>
            <a:r>
              <a:rPr lang="en-US" dirty="0"/>
              <a:t> pour </a:t>
            </a:r>
            <a:r>
              <a:rPr lang="en-US" dirty="0" err="1"/>
              <a:t>l’évaluation</a:t>
            </a:r>
            <a:r>
              <a:rPr lang="en-US" dirty="0"/>
              <a:t> </a:t>
            </a:r>
            <a:r>
              <a:rPr lang="en-US" dirty="0" err="1"/>
              <a:t>pharmacologique</a:t>
            </a:r>
            <a:endParaRPr lang="en-US" dirty="0"/>
          </a:p>
        </p:txBody>
      </p:sp>
    </p:spTree>
    <p:extLst>
      <p:ext uri="{BB962C8B-B14F-4D97-AF65-F5344CB8AC3E}">
        <p14:creationId xmlns:p14="http://schemas.microsoft.com/office/powerpoint/2010/main" val="409328200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Lignes">
  <a:themeElements>
    <a:clrScheme name="Lines">
      <a:dk1>
        <a:srgbClr val="0F0F0F"/>
      </a:dk1>
      <a:lt1>
        <a:sysClr val="window" lastClr="FFFFFF"/>
      </a:lt1>
      <a:dk2>
        <a:srgbClr val="0A242A"/>
      </a:dk2>
      <a:lt2>
        <a:srgbClr val="F5F2ED"/>
      </a:lt2>
      <a:accent1>
        <a:srgbClr val="E45730"/>
      </a:accent1>
      <a:accent2>
        <a:srgbClr val="27717D"/>
      </a:accent2>
      <a:accent3>
        <a:srgbClr val="8CA8B5"/>
      </a:accent3>
      <a:accent4>
        <a:srgbClr val="607381"/>
      </a:accent4>
      <a:accent5>
        <a:srgbClr val="A39990"/>
      </a:accent5>
      <a:accent6>
        <a:srgbClr val="BA3106"/>
      </a:accent6>
      <a:hlink>
        <a:srgbClr val="E45730"/>
      </a:hlink>
      <a:folHlink>
        <a:srgbClr val="24717F"/>
      </a:folHlink>
    </a:clrScheme>
    <a:fontScheme name="Univers Condensed Arial Light">
      <a:majorFont>
        <a:latin typeface="Univers Condensed"/>
        <a:ea typeface=""/>
        <a:cs typeface=""/>
      </a:majorFont>
      <a:minorFont>
        <a:latin typeface="Arial Nova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Lines" id="{656B2F94-71EE-4F5F-8AB6-423A33239BAD}" vid="{CD481196-1649-4740-8CB7-70D8662C6A2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2f449c9f-d03c-48df-9efc-08dc8d8353c0" xsi:nil="true"/>
    <lcf76f155ced4ddcb4097134ff3c332f xmlns="b9097074-ad0e-4263-9cd1-56491bdef5e5">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8A49E4920F1DA343A9DC4C9D43B9BB88" ma:contentTypeVersion="16" ma:contentTypeDescription="Crée un document." ma:contentTypeScope="" ma:versionID="1ecdd284717c0f47e439e99be1292ada">
  <xsd:schema xmlns:xsd="http://www.w3.org/2001/XMLSchema" xmlns:xs="http://www.w3.org/2001/XMLSchema" xmlns:p="http://schemas.microsoft.com/office/2006/metadata/properties" xmlns:ns2="b9097074-ad0e-4263-9cd1-56491bdef5e5" xmlns:ns3="2f449c9f-d03c-48df-9efc-08dc8d8353c0" targetNamespace="http://schemas.microsoft.com/office/2006/metadata/properties" ma:root="true" ma:fieldsID="70ddb38b6546185adf49d1206bdca5e3" ns2:_="" ns3:_="">
    <xsd:import namespace="b9097074-ad0e-4263-9cd1-56491bdef5e5"/>
    <xsd:import namespace="2f449c9f-d03c-48df-9efc-08dc8d8353c0"/>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LengthInSeconds"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ObjectDetectorVersions" minOccurs="0"/>
                <xsd:element ref="ns2:MediaServiceLocation"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9097074-ad0e-4263-9cd1-56491bdef5e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Balises d’images" ma:readOnly="false" ma:fieldId="{5cf76f15-5ced-4ddc-b409-7134ff3c332f}" ma:taxonomyMulti="true" ma:sspId="407613a9-4562-4fb5-9dce-63283406191a" ma:termSetId="09814cd3-568e-fe90-9814-8d621ff8fb84" ma:anchorId="fba54fb3-c3e1-fe81-a776-ca4b69148c4d" ma:open="true" ma:isKeyword="false">
      <xsd:complexType>
        <xsd:sequence>
          <xsd:element ref="pc:Terms" minOccurs="0" maxOccurs="1"/>
        </xsd:sequence>
      </xsd:complex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Location" ma:index="21"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f449c9f-d03c-48df-9efc-08dc8d8353c0" elementFormDefault="qualified">
    <xsd:import namespace="http://schemas.microsoft.com/office/2006/documentManagement/types"/>
    <xsd:import namespace="http://schemas.microsoft.com/office/infopath/2007/PartnerControls"/>
    <xsd:element name="SharedWithUsers" ma:index="10"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Partagé avec détails" ma:internalName="SharedWithDetails" ma:readOnly="true">
      <xsd:simpleType>
        <xsd:restriction base="dms:Note">
          <xsd:maxLength value="255"/>
        </xsd:restriction>
      </xsd:simpleType>
    </xsd:element>
    <xsd:element name="TaxCatchAll" ma:index="16" nillable="true" ma:displayName="Taxonomy Catch All Column" ma:hidden="true" ma:list="{2022c366-04ba-4bb5-9865-4f466cd18313}" ma:internalName="TaxCatchAll" ma:showField="CatchAllData" ma:web="2f449c9f-d03c-48df-9efc-08dc8d8353c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05BA7DA-27DC-44F2-8BC3-E65ABCA5779B}">
  <ds:schemaRefs>
    <ds:schemaRef ds:uri="http://schemas.microsoft.com/office/2006/metadata/properties"/>
    <ds:schemaRef ds:uri="http://schemas.microsoft.com/office/infopath/2007/PartnerControls"/>
    <ds:schemaRef ds:uri="2f449c9f-d03c-48df-9efc-08dc8d8353c0"/>
    <ds:schemaRef ds:uri="b9097074-ad0e-4263-9cd1-56491bdef5e5"/>
  </ds:schemaRefs>
</ds:datastoreItem>
</file>

<file path=customXml/itemProps2.xml><?xml version="1.0" encoding="utf-8"?>
<ds:datastoreItem xmlns:ds="http://schemas.openxmlformats.org/officeDocument/2006/customXml" ds:itemID="{FBCE91FF-EB23-4F33-B631-D7D61B2E2A8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9097074-ad0e-4263-9cd1-56491bdef5e5"/>
    <ds:schemaRef ds:uri="2f449c9f-d03c-48df-9efc-08dc8d8353c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F031767-FC12-489D-BB90-DF2196B95FB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13105</TotalTime>
  <Words>1728</Words>
  <Application>Microsoft Office PowerPoint</Application>
  <PresentationFormat>Grand écran</PresentationFormat>
  <Paragraphs>111</Paragraphs>
  <Slides>19</Slides>
  <Notes>15</Notes>
  <HiddenSlides>3</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19</vt:i4>
      </vt:variant>
    </vt:vector>
  </HeadingPairs>
  <TitlesOfParts>
    <vt:vector size="24" baseType="lpstr">
      <vt:lpstr>Arial</vt:lpstr>
      <vt:lpstr>Arial Nova Light</vt:lpstr>
      <vt:lpstr>Calibri</vt:lpstr>
      <vt:lpstr>Univers Condensed</vt:lpstr>
      <vt:lpstr>Lignes</vt:lpstr>
      <vt:lpstr>Ignorer la dénutrition en recherche clinique : un biais majeur pour l’évaluation des thérapies</vt:lpstr>
      <vt:lpstr>Introduction et mise en contexte</vt:lpstr>
      <vt:lpstr> Imaginons…</vt:lpstr>
      <vt:lpstr>Comprendre la dénutrition et ses formes</vt:lpstr>
      <vt:lpstr>Présentation PowerPoint</vt:lpstr>
      <vt:lpstr>Présentation PowerPoint</vt:lpstr>
      <vt:lpstr>Présentation PowerPoint</vt:lpstr>
      <vt:lpstr>Présentation PowerPoint</vt:lpstr>
      <vt:lpstr>Impact clinique de la dénutrition et enjeux pour l’évaluation pharmacologique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Conclusion</vt:lpstr>
      <vt:lpstr>CONCLUSION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Ignorer la dénutrition en recherche clinique : un biais majeur pour l’évaluation des thérapies</dc:title>
  <dc:creator>guillaume.ulmann@danone.com</dc:creator>
  <cp:lastModifiedBy>DE CRECY Helene</cp:lastModifiedBy>
  <cp:revision>8</cp:revision>
  <dcterms:modified xsi:type="dcterms:W3CDTF">2026-07-28T17:21:37Z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0x0101008A49E4920F1DA343A9DC4C9D43B9BB88</vt:lpwstr>
  </property>
  <property fmtid="{D5CDD505-2E9C-101B-9397-08002B2CF9AE}" pid="3" name="MediaServiceImageTags">
    <vt:lpwstr/>
  </property>
</Properties>
</file>